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 id="2147483702" r:id="rId2"/>
    <p:sldMasterId id="2147483672" r:id="rId3"/>
    <p:sldMasterId id="2147483689" r:id="rId4"/>
  </p:sldMasterIdLst>
  <p:notesMasterIdLst>
    <p:notesMasterId r:id="rId18"/>
  </p:notesMasterIdLst>
  <p:sldIdLst>
    <p:sldId id="659" r:id="rId5"/>
    <p:sldId id="8666" r:id="rId6"/>
    <p:sldId id="8667" r:id="rId7"/>
    <p:sldId id="8642" r:id="rId8"/>
    <p:sldId id="8669" r:id="rId9"/>
    <p:sldId id="8672" r:id="rId10"/>
    <p:sldId id="8670" r:id="rId11"/>
    <p:sldId id="8673" r:id="rId12"/>
    <p:sldId id="8632" r:id="rId13"/>
    <p:sldId id="8416" r:id="rId14"/>
    <p:sldId id="8381" r:id="rId15"/>
    <p:sldId id="8391" r:id="rId16"/>
    <p:sldId id="8407" r:id="rId17"/>
  </p:sldIdLst>
  <p:sldSz cx="9144000" cy="5143500" type="screen16x9"/>
  <p:notesSz cx="6881813" cy="10002838"/>
  <p:embeddedFontLst>
    <p:embeddedFont>
      <p:font typeface="Lucida Handwriting" panose="03010101010101010101" pitchFamily="66" charset="0"/>
      <p:regular r:id="rId19"/>
    </p:embeddedFont>
    <p:embeddedFont>
      <p:font typeface="Open Sans" panose="020B0606030504020204" pitchFamily="34" charset="0"/>
      <p:regular r:id="rId20"/>
      <p:bold r:id="rId21"/>
      <p:italic r:id="rId22"/>
      <p:boldItalic r:id="rId23"/>
    </p:embeddedFont>
    <p:embeddedFont>
      <p:font typeface="Recursive Mono Linear"/>
      <p:regular r:id="rId24"/>
      <p:bold r:id="rId25"/>
    </p:embeddedFont>
    <p:embeddedFont>
      <p:font typeface="Recursive Sans Linear" panose="020B0604020202020204" charset="0"/>
      <p:regular r:id="rId26"/>
      <p:bold r:id="rId27"/>
    </p:embeddedFont>
    <p:embeddedFont>
      <p:font typeface="Recursive Sans Linear Light" panose="020B0604020202020204" charset="0"/>
      <p:regular r:id="rId28"/>
      <p:bold r:id="rId29"/>
      <p:italic r:id="rId30"/>
      <p:boldItalic r:id="rId31"/>
    </p:embeddedFont>
    <p:embeddedFont>
      <p:font typeface="Recursive Sans Linear Medium" panose="020B0604020202020204" charset="0"/>
      <p:regular r:id="rId32"/>
      <p:bold r:id="rId33"/>
      <p:italic r:id="rId34"/>
      <p:boldItalic r:id="rId35"/>
    </p:embeddedFont>
    <p:embeddedFont>
      <p:font typeface="Recursive Sans Linear SemiBold" panose="020B0604020202020204" charset="0"/>
      <p:regular r:id="rId36"/>
      <p:bold r:id="rId37"/>
    </p:embeddedFont>
  </p:embeddedFontLst>
  <p:defaultText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0" userDrawn="1">
          <p15:clr>
            <a:srgbClr val="A4A3A4"/>
          </p15:clr>
        </p15:guide>
        <p15:guide id="2" pos="1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6C0"/>
    <a:srgbClr val="FFFFFF"/>
    <a:srgbClr val="F3F0F6"/>
    <a:srgbClr val="D9D9D9"/>
    <a:srgbClr val="E7E6E6"/>
    <a:srgbClr val="A9B0BD"/>
    <a:srgbClr val="000A0D"/>
    <a:srgbClr val="EB3C39"/>
    <a:srgbClr val="CBCBCB"/>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95033" autoAdjust="0"/>
  </p:normalViewPr>
  <p:slideViewPr>
    <p:cSldViewPr snapToGrid="0">
      <p:cViewPr varScale="1">
        <p:scale>
          <a:sx n="139" d="100"/>
          <a:sy n="139" d="100"/>
        </p:scale>
        <p:origin x="120" y="126"/>
      </p:cViewPr>
      <p:guideLst>
        <p:guide orient="horz" pos="350"/>
        <p:guide pos="136"/>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pl-PL"/>
          </a:p>
        </p:txBody>
      </p:sp>
      <p:sp>
        <p:nvSpPr>
          <p:cNvPr id="3" name="Symbol zastępczy daty 2"/>
          <p:cNvSpPr>
            <a:spLocks noGrp="1"/>
          </p:cNvSpPr>
          <p:nvPr>
            <p:ph type="dt" idx="1"/>
          </p:nvPr>
        </p:nvSpPr>
        <p:spPr>
          <a:xfrm>
            <a:off x="3898102" y="0"/>
            <a:ext cx="2982119" cy="501879"/>
          </a:xfrm>
          <a:prstGeom prst="rect">
            <a:avLst/>
          </a:prstGeom>
        </p:spPr>
        <p:txBody>
          <a:bodyPr vert="horz" lIns="96478" tIns="48239" rIns="96478" bIns="48239" rtlCol="0"/>
          <a:lstStyle>
            <a:lvl1pPr algn="r">
              <a:defRPr sz="1300"/>
            </a:lvl1pPr>
          </a:lstStyle>
          <a:p>
            <a:fld id="{FBA4FB61-50CB-DB44-A0A7-083CBCC3DBD7}" type="datetimeFigureOut">
              <a:rPr lang="pl-PL" smtClean="0"/>
              <a:t>13.03.2025</a:t>
            </a:fld>
            <a:endParaRPr lang="pl-PL"/>
          </a:p>
        </p:txBody>
      </p:sp>
      <p:sp>
        <p:nvSpPr>
          <p:cNvPr id="4" name="Symbol zastępczy obrazu slajdu 3"/>
          <p:cNvSpPr>
            <a:spLocks noGrp="1" noRot="1" noChangeAspect="1"/>
          </p:cNvSpPr>
          <p:nvPr>
            <p:ph type="sldImg" idx="2"/>
          </p:nvPr>
        </p:nvSpPr>
        <p:spPr>
          <a:xfrm>
            <a:off x="442913" y="1250950"/>
            <a:ext cx="5997575" cy="3375025"/>
          </a:xfrm>
          <a:prstGeom prst="rect">
            <a:avLst/>
          </a:prstGeom>
          <a:noFill/>
          <a:ln w="12700">
            <a:solidFill>
              <a:prstClr val="black"/>
            </a:solidFill>
          </a:ln>
        </p:spPr>
        <p:txBody>
          <a:bodyPr vert="horz" lIns="96478" tIns="48239" rIns="96478" bIns="48239" rtlCol="0" anchor="ctr"/>
          <a:lstStyle/>
          <a:p>
            <a:endParaRPr lang="pl-PL"/>
          </a:p>
        </p:txBody>
      </p:sp>
      <p:sp>
        <p:nvSpPr>
          <p:cNvPr id="5" name="Symbol zastępczy notatek 4"/>
          <p:cNvSpPr>
            <a:spLocks noGrp="1"/>
          </p:cNvSpPr>
          <p:nvPr>
            <p:ph type="body" sz="quarter" idx="3"/>
          </p:nvPr>
        </p:nvSpPr>
        <p:spPr>
          <a:xfrm>
            <a:off x="688182" y="4813866"/>
            <a:ext cx="5505450" cy="3938617"/>
          </a:xfrm>
          <a:prstGeom prst="rect">
            <a:avLst/>
          </a:prstGeom>
        </p:spPr>
        <p:txBody>
          <a:bodyPr vert="horz" lIns="96478" tIns="48239" rIns="96478" bIns="48239"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500961"/>
            <a:ext cx="2982119" cy="501878"/>
          </a:xfrm>
          <a:prstGeom prst="rect">
            <a:avLst/>
          </a:prstGeom>
        </p:spPr>
        <p:txBody>
          <a:bodyPr vert="horz" lIns="96478" tIns="48239" rIns="96478" bIns="48239" rtlCol="0" anchor="b"/>
          <a:lstStyle>
            <a:lvl1pPr algn="l">
              <a:defRPr sz="1300"/>
            </a:lvl1pPr>
          </a:lstStyle>
          <a:p>
            <a:endParaRPr lang="pl-PL"/>
          </a:p>
        </p:txBody>
      </p:sp>
      <p:sp>
        <p:nvSpPr>
          <p:cNvPr id="7" name="Symbol zastępczy numeru slajdu 6"/>
          <p:cNvSpPr>
            <a:spLocks noGrp="1"/>
          </p:cNvSpPr>
          <p:nvPr>
            <p:ph type="sldNum" sz="quarter" idx="5"/>
          </p:nvPr>
        </p:nvSpPr>
        <p:spPr>
          <a:xfrm>
            <a:off x="3898102" y="9500961"/>
            <a:ext cx="2982119" cy="501878"/>
          </a:xfrm>
          <a:prstGeom prst="rect">
            <a:avLst/>
          </a:prstGeom>
        </p:spPr>
        <p:txBody>
          <a:bodyPr vert="horz" lIns="96478" tIns="48239" rIns="96478" bIns="48239" rtlCol="0" anchor="b"/>
          <a:lstStyle>
            <a:lvl1pPr algn="r">
              <a:defRPr sz="1300"/>
            </a:lvl1pPr>
          </a:lstStyle>
          <a:p>
            <a:fld id="{2077A594-E85C-104A-A593-A362B7AFD14C}" type="slidenum">
              <a:rPr lang="pl-PL" smtClean="0"/>
              <a:t>‹nr.›</a:t>
            </a:fld>
            <a:endParaRPr lang="pl-PL"/>
          </a:p>
        </p:txBody>
      </p:sp>
    </p:spTree>
    <p:extLst>
      <p:ext uri="{BB962C8B-B14F-4D97-AF65-F5344CB8AC3E}">
        <p14:creationId xmlns:p14="http://schemas.microsoft.com/office/powerpoint/2010/main" val="310651269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BD6E7C62-DD97-8A35-345A-B27CD4D66876}"/>
            </a:ext>
          </a:extLst>
        </p:cNvPr>
        <p:cNvGrpSpPr/>
        <p:nvPr/>
      </p:nvGrpSpPr>
      <p:grpSpPr>
        <a:xfrm>
          <a:off x="0" y="0"/>
          <a:ext cx="0" cy="0"/>
          <a:chOff x="0" y="0"/>
          <a:chExt cx="0" cy="0"/>
        </a:xfrm>
      </p:grpSpPr>
      <p:sp>
        <p:nvSpPr>
          <p:cNvPr id="225" name="Google Shape;225;p2:notes">
            <a:extLst>
              <a:ext uri="{FF2B5EF4-FFF2-40B4-BE49-F238E27FC236}">
                <a16:creationId xmlns:a16="http://schemas.microsoft.com/office/drawing/2014/main" id="{30B08E0A-7DB2-7F3F-B910-AC04CAFCF7F2}"/>
              </a:ext>
            </a:extLst>
          </p:cNvPr>
          <p:cNvSpPr txBox="1">
            <a:spLocks noGrp="1"/>
          </p:cNvSpPr>
          <p:nvPr>
            <p:ph type="body" idx="1"/>
          </p:nvPr>
        </p:nvSpPr>
        <p:spPr>
          <a:xfrm>
            <a:off x="690571" y="5266003"/>
            <a:ext cx="5524567" cy="4308546"/>
          </a:xfrm>
          <a:prstGeom prst="rect">
            <a:avLst/>
          </a:prstGeom>
        </p:spPr>
        <p:txBody>
          <a:bodyPr spcFirstLastPara="1" wrap="square" lIns="101791" tIns="50882" rIns="101791" bIns="50882" anchor="t" anchorCtr="0">
            <a:noAutofit/>
          </a:bodyPr>
          <a:lstStyle/>
          <a:p>
            <a:endParaRPr/>
          </a:p>
        </p:txBody>
      </p:sp>
      <p:sp>
        <p:nvSpPr>
          <p:cNvPr id="226" name="Google Shape;226;p2:notes">
            <a:extLst>
              <a:ext uri="{FF2B5EF4-FFF2-40B4-BE49-F238E27FC236}">
                <a16:creationId xmlns:a16="http://schemas.microsoft.com/office/drawing/2014/main" id="{1DD03866-89A6-9171-BEE1-6292AE606375}"/>
              </a:ext>
            </a:extLst>
          </p:cNvPr>
          <p:cNvSpPr>
            <a:spLocks noGrp="1" noRot="1" noChangeAspect="1"/>
          </p:cNvSpPr>
          <p:nvPr>
            <p:ph type="sldImg" idx="2"/>
          </p:nvPr>
        </p:nvSpPr>
        <p:spPr>
          <a:xfrm>
            <a:off x="171450" y="1368425"/>
            <a:ext cx="6564313" cy="3692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916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077A594-E85C-104A-A593-A362B7AFD14C}" type="slidenum">
              <a:rPr lang="pl-PL" smtClean="0"/>
              <a:t>7</a:t>
            </a:fld>
            <a:endParaRPr lang="pl-PL"/>
          </a:p>
        </p:txBody>
      </p:sp>
    </p:spTree>
    <p:extLst>
      <p:ext uri="{BB962C8B-B14F-4D97-AF65-F5344CB8AC3E}">
        <p14:creationId xmlns:p14="http://schemas.microsoft.com/office/powerpoint/2010/main" val="138895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44C2-F6D5-3197-1D96-C69008A1CA0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D281FB6-CCDC-FAFE-C991-56E61D2FFAD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06DDB27-4169-DAB9-41A8-93AFBACE41D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33D2E7C-5BD9-BE85-B63A-4DC19E9D6757}"/>
              </a:ext>
            </a:extLst>
          </p:cNvPr>
          <p:cNvSpPr>
            <a:spLocks noGrp="1"/>
          </p:cNvSpPr>
          <p:nvPr>
            <p:ph type="sldNum" sz="quarter" idx="5"/>
          </p:nvPr>
        </p:nvSpPr>
        <p:spPr/>
        <p:txBody>
          <a:bodyPr/>
          <a:lstStyle/>
          <a:p>
            <a:fld id="{2077A594-E85C-104A-A593-A362B7AFD14C}" type="slidenum">
              <a:rPr lang="pl-PL" smtClean="0"/>
              <a:t>8</a:t>
            </a:fld>
            <a:endParaRPr lang="pl-PL"/>
          </a:p>
        </p:txBody>
      </p:sp>
    </p:spTree>
    <p:extLst>
      <p:ext uri="{BB962C8B-B14F-4D97-AF65-F5344CB8AC3E}">
        <p14:creationId xmlns:p14="http://schemas.microsoft.com/office/powerpoint/2010/main" val="1672032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D477EDCE-BAD8-E244-AE00-353995A2C907}"/>
              </a:ext>
            </a:extLst>
          </p:cNvPr>
          <p:cNvSpPr/>
          <p:nvPr userDrawn="1"/>
        </p:nvSpPr>
        <p:spPr>
          <a:xfrm>
            <a:off x="7392520" y="2632473"/>
            <a:ext cx="1751480" cy="2511028"/>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
        <p:nvSpPr>
          <p:cNvPr id="2" name="Tytuł 1">
            <a:extLst>
              <a:ext uri="{FF2B5EF4-FFF2-40B4-BE49-F238E27FC236}">
                <a16:creationId xmlns:a16="http://schemas.microsoft.com/office/drawing/2014/main" id="{892520B8-247D-3C47-9A98-01E4E5958A90}"/>
              </a:ext>
            </a:extLst>
          </p:cNvPr>
          <p:cNvSpPr>
            <a:spLocks noGrp="1"/>
          </p:cNvSpPr>
          <p:nvPr>
            <p:ph type="ctrTitle"/>
          </p:nvPr>
        </p:nvSpPr>
        <p:spPr>
          <a:xfrm>
            <a:off x="1143000" y="841772"/>
            <a:ext cx="6858000" cy="1790700"/>
          </a:xfrm>
        </p:spPr>
        <p:txBody>
          <a:bodyPr anchor="b"/>
          <a:lstStyle>
            <a:lvl1pPr algn="ctr">
              <a:defRPr sz="4500" b="0" i="0">
                <a:latin typeface="Recursive Sans Linear Light" pitchFamily="2" charset="0"/>
                <a:cs typeface="Recursive Sans Linear Light" pitchFamily="2" charset="0"/>
              </a:defRPr>
            </a:lvl1pPr>
          </a:lstStyle>
          <a:p>
            <a:r>
              <a:rPr lang="en-GB"/>
              <a:t>Click to edit Master title style</a:t>
            </a:r>
            <a:endParaRPr lang="pl-PL"/>
          </a:p>
        </p:txBody>
      </p:sp>
      <p:sp>
        <p:nvSpPr>
          <p:cNvPr id="3" name="Podtytuł 2">
            <a:extLst>
              <a:ext uri="{FF2B5EF4-FFF2-40B4-BE49-F238E27FC236}">
                <a16:creationId xmlns:a16="http://schemas.microsoft.com/office/drawing/2014/main" id="{27AA60F1-1EF3-7E41-A3E1-E111962ED716}"/>
              </a:ext>
            </a:extLst>
          </p:cNvPr>
          <p:cNvSpPr>
            <a:spLocks noGrp="1"/>
          </p:cNvSpPr>
          <p:nvPr>
            <p:ph type="subTitle" idx="1"/>
          </p:nvPr>
        </p:nvSpPr>
        <p:spPr>
          <a:xfrm>
            <a:off x="1143000" y="3076015"/>
            <a:ext cx="6858000" cy="86733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pl-PL"/>
          </a:p>
        </p:txBody>
      </p:sp>
      <p:sp>
        <p:nvSpPr>
          <p:cNvPr id="4" name="Symbol zastępczy daty 3">
            <a:extLst>
              <a:ext uri="{FF2B5EF4-FFF2-40B4-BE49-F238E27FC236}">
                <a16:creationId xmlns:a16="http://schemas.microsoft.com/office/drawing/2014/main" id="{A3E63130-E859-1248-8D4A-3933259237EF}"/>
              </a:ext>
            </a:extLst>
          </p:cNvPr>
          <p:cNvSpPr>
            <a:spLocks noGrp="1"/>
          </p:cNvSpPr>
          <p:nvPr>
            <p:ph type="dt" sz="half" idx="10"/>
          </p:nvPr>
        </p:nvSpPr>
        <p:spPr/>
        <p:txBody>
          <a:bodyPr/>
          <a:lstStyle/>
          <a:p>
            <a:fld id="{BF2CA43A-B814-9548-BABA-63816C35D83D}" type="datetime1">
              <a:rPr lang="pl-PL" smtClean="0"/>
              <a:t>13.03.2025</a:t>
            </a:fld>
            <a:endParaRPr lang="pl-PL"/>
          </a:p>
        </p:txBody>
      </p:sp>
      <p:sp>
        <p:nvSpPr>
          <p:cNvPr id="5" name="Symbol zastępczy stopki 4">
            <a:extLst>
              <a:ext uri="{FF2B5EF4-FFF2-40B4-BE49-F238E27FC236}">
                <a16:creationId xmlns:a16="http://schemas.microsoft.com/office/drawing/2014/main" id="{059AE6D0-CFD6-1C4F-A210-6291B2A618F2}"/>
              </a:ext>
            </a:extLst>
          </p:cNvPr>
          <p:cNvSpPr>
            <a:spLocks noGrp="1"/>
          </p:cNvSpPr>
          <p:nvPr>
            <p:ph type="ftr" sz="quarter" idx="11"/>
          </p:nvPr>
        </p:nvSpPr>
        <p:spPr/>
        <p:txBody>
          <a:bodyPr/>
          <a:lstStyle>
            <a:lvl1pPr algn="r">
              <a:defRPr/>
            </a:lvl1pPr>
          </a:lstStyle>
          <a:p>
            <a:r>
              <a:rPr lang="pl-PL"/>
              <a:t>krogagerschmidt.dk</a:t>
            </a:r>
          </a:p>
        </p:txBody>
      </p:sp>
      <p:sp>
        <p:nvSpPr>
          <p:cNvPr id="6" name="Symbol zastępczy numeru slajdu 5">
            <a:extLst>
              <a:ext uri="{FF2B5EF4-FFF2-40B4-BE49-F238E27FC236}">
                <a16:creationId xmlns:a16="http://schemas.microsoft.com/office/drawing/2014/main" id="{753E52BD-4B31-7748-B808-164668885CB0}"/>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3716030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7A3CF3-4C15-C449-980B-7156D4747C34}"/>
              </a:ext>
            </a:extLst>
          </p:cNvPr>
          <p:cNvSpPr>
            <a:spLocks noGrp="1"/>
          </p:cNvSpPr>
          <p:nvPr>
            <p:ph type="title"/>
          </p:nvPr>
        </p:nvSpPr>
        <p:spPr>
          <a:xfrm>
            <a:off x="628650" y="704850"/>
            <a:ext cx="7886700" cy="994172"/>
          </a:xfrm>
        </p:spPr>
        <p:txBody>
          <a:bodyPr/>
          <a:lstStyle/>
          <a:p>
            <a:r>
              <a:rPr lang="en-GB"/>
              <a:t>Click to edit Master title style</a:t>
            </a:r>
            <a:endParaRPr lang="pl-PL"/>
          </a:p>
        </p:txBody>
      </p:sp>
      <p:sp>
        <p:nvSpPr>
          <p:cNvPr id="3" name="Symbol zastępczy tytułu pionowego 2">
            <a:extLst>
              <a:ext uri="{FF2B5EF4-FFF2-40B4-BE49-F238E27FC236}">
                <a16:creationId xmlns:a16="http://schemas.microsoft.com/office/drawing/2014/main" id="{EA681690-DC6D-A443-AFCC-A719F9BDE9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Symbol zastępczy daty 3">
            <a:extLst>
              <a:ext uri="{FF2B5EF4-FFF2-40B4-BE49-F238E27FC236}">
                <a16:creationId xmlns:a16="http://schemas.microsoft.com/office/drawing/2014/main" id="{DCFE0090-127C-B145-AC8A-D3EA37F2A30D}"/>
              </a:ext>
            </a:extLst>
          </p:cNvPr>
          <p:cNvSpPr>
            <a:spLocks noGrp="1"/>
          </p:cNvSpPr>
          <p:nvPr>
            <p:ph type="dt" sz="half" idx="10"/>
          </p:nvPr>
        </p:nvSpPr>
        <p:spPr/>
        <p:txBody>
          <a:bodyPr/>
          <a:lstStyle/>
          <a:p>
            <a:fld id="{056A8F01-9C73-AC44-8192-EA85801268B8}" type="datetime1">
              <a:rPr lang="pl-PL" smtClean="0"/>
              <a:t>13.03.2025</a:t>
            </a:fld>
            <a:endParaRPr lang="pl-PL"/>
          </a:p>
        </p:txBody>
      </p:sp>
      <p:sp>
        <p:nvSpPr>
          <p:cNvPr id="5" name="Symbol zastępczy stopki 4">
            <a:extLst>
              <a:ext uri="{FF2B5EF4-FFF2-40B4-BE49-F238E27FC236}">
                <a16:creationId xmlns:a16="http://schemas.microsoft.com/office/drawing/2014/main" id="{6369DCED-5F2A-714E-80C4-4C99F11E424F}"/>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3AC180AB-E903-5F43-AC43-1CB984E1CB0A}"/>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4064240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6F82239-A73F-0F4F-B7CA-3C5AB4B60E46}"/>
              </a:ext>
            </a:extLst>
          </p:cNvPr>
          <p:cNvSpPr>
            <a:spLocks noGrp="1"/>
          </p:cNvSpPr>
          <p:nvPr>
            <p:ph type="title" orient="vert"/>
          </p:nvPr>
        </p:nvSpPr>
        <p:spPr>
          <a:xfrm>
            <a:off x="6543675" y="816014"/>
            <a:ext cx="1971675" cy="3660260"/>
          </a:xfrm>
        </p:spPr>
        <p:txBody>
          <a:bodyPr vert="eaVert"/>
          <a:lstStyle/>
          <a:p>
            <a:r>
              <a:rPr lang="en-GB"/>
              <a:t>Click to edit Master title style</a:t>
            </a:r>
            <a:endParaRPr lang="pl-PL"/>
          </a:p>
        </p:txBody>
      </p:sp>
      <p:sp>
        <p:nvSpPr>
          <p:cNvPr id="3" name="Symbol zastępczy tytułu pionowego 2">
            <a:extLst>
              <a:ext uri="{FF2B5EF4-FFF2-40B4-BE49-F238E27FC236}">
                <a16:creationId xmlns:a16="http://schemas.microsoft.com/office/drawing/2014/main" id="{E36450B7-1BFB-7343-B216-9D43AF11252B}"/>
              </a:ext>
            </a:extLst>
          </p:cNvPr>
          <p:cNvSpPr>
            <a:spLocks noGrp="1"/>
          </p:cNvSpPr>
          <p:nvPr>
            <p:ph type="body" orient="vert" idx="1"/>
          </p:nvPr>
        </p:nvSpPr>
        <p:spPr>
          <a:xfrm>
            <a:off x="628650" y="816015"/>
            <a:ext cx="5800725" cy="366026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Symbol zastępczy daty 3">
            <a:extLst>
              <a:ext uri="{FF2B5EF4-FFF2-40B4-BE49-F238E27FC236}">
                <a16:creationId xmlns:a16="http://schemas.microsoft.com/office/drawing/2014/main" id="{1EC1CE6F-E1DC-314D-902E-C838C81918A4}"/>
              </a:ext>
            </a:extLst>
          </p:cNvPr>
          <p:cNvSpPr>
            <a:spLocks noGrp="1"/>
          </p:cNvSpPr>
          <p:nvPr>
            <p:ph type="dt" sz="half" idx="10"/>
          </p:nvPr>
        </p:nvSpPr>
        <p:spPr/>
        <p:txBody>
          <a:bodyPr/>
          <a:lstStyle/>
          <a:p>
            <a:fld id="{0AFBC7A3-C088-6947-9A12-688E1B694E40}" type="datetime1">
              <a:rPr lang="pl-PL" smtClean="0"/>
              <a:t>13.03.2025</a:t>
            </a:fld>
            <a:endParaRPr lang="pl-PL"/>
          </a:p>
        </p:txBody>
      </p:sp>
      <p:sp>
        <p:nvSpPr>
          <p:cNvPr id="5" name="Symbol zastępczy stopki 4">
            <a:extLst>
              <a:ext uri="{FF2B5EF4-FFF2-40B4-BE49-F238E27FC236}">
                <a16:creationId xmlns:a16="http://schemas.microsoft.com/office/drawing/2014/main" id="{3DD40D74-8D5C-0E4F-9562-307F7484A976}"/>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FED08CE7-9464-AC40-9A97-5D8D1D4C5773}"/>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638676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7" name="Rectangle 6"/>
          <p:cNvSpPr>
            <a:spLocks noGrp="1"/>
          </p:cNvSpPr>
          <p:nvPr>
            <p:ph sz="quarter" idx="13"/>
          </p:nvPr>
        </p:nvSpPr>
        <p:spPr>
          <a:xfrm>
            <a:off x="609600" y="1352550"/>
            <a:ext cx="8153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3663" y="610474"/>
            <a:ext cx="346570" cy="200055"/>
          </a:xfrm>
          <a:prstGeom prst="rect">
            <a:avLst/>
          </a:prstGeom>
          <a:noFill/>
        </p:spPr>
        <p:txBody>
          <a:bodyPr wrap="none" rtlCol="0">
            <a:spAutoFit/>
          </a:bodyPr>
          <a:lstStyle/>
          <a:p>
            <a:fld id="{50C9D02C-859F-46BC-B64B-49F3DC26BFB8}" type="slidenum">
              <a:rPr lang="da-DK" sz="700" smtClean="0">
                <a:solidFill>
                  <a:schemeClr val="bg1"/>
                </a:solidFill>
              </a:rPr>
              <a:t>‹nr.›</a:t>
            </a:fld>
            <a:endParaRPr lang="da-DK" sz="700">
              <a:solidFill>
                <a:schemeClr val="bg1"/>
              </a:solidFill>
            </a:endParaRPr>
          </a:p>
        </p:txBody>
      </p:sp>
    </p:spTree>
    <p:extLst>
      <p:ext uri="{BB962C8B-B14F-4D97-AF65-F5344CB8AC3E}">
        <p14:creationId xmlns:p14="http://schemas.microsoft.com/office/powerpoint/2010/main" val="528312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STER_SLIDE">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594360" y="647426"/>
            <a:ext cx="8549640" cy="145899"/>
          </a:xfrm>
          <a:prstGeom prst="rect">
            <a:avLst/>
          </a:prstGeom>
          <a:solidFill>
            <a:srgbClr val="2DA2BF"/>
          </a:solidFill>
        </p:spPr>
      </p:sp>
      <p:sp>
        <p:nvSpPr>
          <p:cNvPr id="3" name="Object 2"/>
          <p:cNvSpPr/>
          <p:nvPr/>
        </p:nvSpPr>
        <p:spPr>
          <a:xfrm>
            <a:off x="0" y="647426"/>
            <a:ext cx="530352" cy="145899"/>
          </a:xfrm>
          <a:prstGeom prst="rect">
            <a:avLst/>
          </a:prstGeom>
          <a:solidFill>
            <a:srgbClr val="DA1F28"/>
          </a:solidFill>
        </p:spPr>
      </p:sp>
      <p:sp>
        <p:nvSpPr>
          <p:cNvPr id="4" name="Object 3"/>
          <p:cNvSpPr>
            <a:spLocks noGrp="1"/>
          </p:cNvSpPr>
          <p:nvPr>
            <p:ph type="title" idx="102" hasCustomPrompt="1"/>
          </p:nvPr>
        </p:nvSpPr>
        <p:spPr>
          <a:xfrm>
            <a:off x="338328" y="155018"/>
            <a:ext cx="9144000" cy="380625"/>
          </a:xfrm>
          <a:prstGeom prst="rect">
            <a:avLst/>
          </a:prstGeom>
          <a:noFill/>
        </p:spPr>
        <p:txBody>
          <a:bodyPr wrap="square" rtlCol="0" anchor="ctr"/>
          <a:lstStyle>
            <a:lvl1pPr algn="l">
              <a:buNone/>
              <a:defRPr lang="en-US" sz="1596" b="1" dirty="0" smtClean="0">
                <a:solidFill>
                  <a:srgbClr val="2DA2BF"/>
                </a:solidFill>
                <a:latin typeface="Calibri" panose="020F0502020204030204" pitchFamily="34" charset="0"/>
                <a:ea typeface="Twentieth Century" pitchFamily="34" charset="-122"/>
                <a:cs typeface="Calibri" panose="020F0502020204030204" pitchFamily="34" charset="0"/>
              </a:defRPr>
            </a:lvl1pPr>
          </a:lstStyle>
          <a:p>
            <a:pPr algn="l">
              <a:buNone/>
            </a:pPr>
            <a:r>
              <a:rPr lang="en-US" sz="1994" b="1">
                <a:solidFill>
                  <a:srgbClr val="2DA2BF"/>
                </a:solidFill>
                <a:latin typeface="Twentieth Century" pitchFamily="34" charset="0"/>
                <a:ea typeface="Twentieth Century" pitchFamily="34" charset="-122"/>
                <a:cs typeface="Twentieth Century" pitchFamily="34" charset="-120"/>
              </a:rPr>
              <a:t>(Slide Title)</a:t>
            </a:r>
            <a:endParaRPr lang="en-US"/>
          </a:p>
        </p:txBody>
      </p:sp>
      <p:sp>
        <p:nvSpPr>
          <p:cNvPr id="5" name="Object 4"/>
          <p:cNvSpPr/>
          <p:nvPr/>
        </p:nvSpPr>
        <p:spPr>
          <a:xfrm>
            <a:off x="0" y="4954024"/>
            <a:ext cx="2706624" cy="189477"/>
          </a:xfrm>
          <a:prstGeom prst="rect">
            <a:avLst/>
          </a:prstGeom>
          <a:noFill/>
        </p:spPr>
        <p:txBody>
          <a:bodyPr wrap="square" rtlCol="0" anchor="ctr"/>
          <a:lstStyle/>
          <a:p>
            <a:pPr>
              <a:buNone/>
            </a:pPr>
            <a:r>
              <a:rPr lang="en-US" sz="499">
                <a:solidFill>
                  <a:srgbClr val="000000"/>
                </a:solidFill>
                <a:latin typeface="Calibri" panose="020F0502020204030204" pitchFamily="34" charset="0"/>
                <a:ea typeface="Twentieth Century" pitchFamily="34" charset="-122"/>
                <a:cs typeface="Calibri" panose="020F0502020204030204" pitchFamily="34" charset="0"/>
              </a:rPr>
              <a:t>© Intellectual property of Krogager &amp; Schmidt</a:t>
            </a:r>
            <a:endParaRPr lang="en-US" sz="1596">
              <a:latin typeface="Calibri" panose="020F0502020204030204" pitchFamily="34" charset="0"/>
              <a:cs typeface="Calibri" panose="020F0502020204030204" pitchFamily="34" charset="0"/>
            </a:endParaRPr>
          </a:p>
        </p:txBody>
      </p:sp>
      <p:sp>
        <p:nvSpPr>
          <p:cNvPr id="6" name="TextBox 5"/>
          <p:cNvSpPr txBox="1"/>
          <p:nvPr userDrawn="1"/>
        </p:nvSpPr>
        <p:spPr>
          <a:xfrm>
            <a:off x="-3" y="619252"/>
            <a:ext cx="344966" cy="199735"/>
          </a:xfrm>
          <a:prstGeom prst="rect">
            <a:avLst/>
          </a:prstGeom>
          <a:noFill/>
        </p:spPr>
        <p:txBody>
          <a:bodyPr wrap="none" rtlCol="0">
            <a:spAutoFit/>
          </a:bodyPr>
          <a:lstStyle/>
          <a:p>
            <a:fld id="{A6462C28-A2FE-4ACF-BA02-B2DAAEC12C4B}" type="slidenum">
              <a:rPr lang="da-DK" sz="698" smtClean="0">
                <a:solidFill>
                  <a:schemeClr val="bg1"/>
                </a:solidFill>
                <a:latin typeface="Calibri" panose="020F0502020204030204" pitchFamily="34" charset="0"/>
                <a:cs typeface="Calibri" panose="020F0502020204030204" pitchFamily="34" charset="0"/>
              </a:rPr>
              <a:t>‹nr.›</a:t>
            </a:fld>
            <a:endParaRPr lang="da-DK" sz="698">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352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3AD49DCE-0E32-F04F-92F2-CE0F96D8CD8C}"/>
              </a:ext>
            </a:extLst>
          </p:cNvPr>
          <p:cNvPicPr>
            <a:picLocks noChangeAspect="1"/>
          </p:cNvPicPr>
          <p:nvPr userDrawn="1"/>
        </p:nvPicPr>
        <p:blipFill>
          <a:blip r:embed="rId2"/>
          <a:stretch>
            <a:fillRect/>
          </a:stretch>
        </p:blipFill>
        <p:spPr>
          <a:xfrm>
            <a:off x="5040015" y="2067485"/>
            <a:ext cx="5244850" cy="5143500"/>
          </a:xfrm>
          <a:prstGeom prst="rect">
            <a:avLst/>
          </a:prstGeom>
        </p:spPr>
      </p:pic>
      <p:sp>
        <p:nvSpPr>
          <p:cNvPr id="2" name="Tytuł 1">
            <a:extLst>
              <a:ext uri="{FF2B5EF4-FFF2-40B4-BE49-F238E27FC236}">
                <a16:creationId xmlns:a16="http://schemas.microsoft.com/office/drawing/2014/main" id="{892520B8-247D-3C47-9A98-01E4E5958A90}"/>
              </a:ext>
            </a:extLst>
          </p:cNvPr>
          <p:cNvSpPr>
            <a:spLocks noGrp="1"/>
          </p:cNvSpPr>
          <p:nvPr>
            <p:ph type="ctrTitle"/>
          </p:nvPr>
        </p:nvSpPr>
        <p:spPr>
          <a:xfrm>
            <a:off x="1143000" y="841772"/>
            <a:ext cx="6858000" cy="1790700"/>
          </a:xfrm>
        </p:spPr>
        <p:txBody>
          <a:bodyPr anchor="b"/>
          <a:lstStyle>
            <a:lvl1pPr algn="ctr">
              <a:defRPr sz="4500" b="0" i="0">
                <a:latin typeface="Recursive Sans Linear Light" pitchFamily="2" charset="0"/>
                <a:cs typeface="Recursive Sans Linear Light" pitchFamily="2" charset="0"/>
              </a:defRPr>
            </a:lvl1pPr>
          </a:lstStyle>
          <a:p>
            <a:r>
              <a:rPr lang="pl-PL"/>
              <a:t>Kliknij, aby edytować styl</a:t>
            </a:r>
          </a:p>
        </p:txBody>
      </p:sp>
      <p:sp>
        <p:nvSpPr>
          <p:cNvPr id="3" name="Podtytuł 2">
            <a:extLst>
              <a:ext uri="{FF2B5EF4-FFF2-40B4-BE49-F238E27FC236}">
                <a16:creationId xmlns:a16="http://schemas.microsoft.com/office/drawing/2014/main" id="{27AA60F1-1EF3-7E41-A3E1-E111962ED716}"/>
              </a:ext>
            </a:extLst>
          </p:cNvPr>
          <p:cNvSpPr>
            <a:spLocks noGrp="1"/>
          </p:cNvSpPr>
          <p:nvPr>
            <p:ph type="subTitle" idx="1"/>
          </p:nvPr>
        </p:nvSpPr>
        <p:spPr>
          <a:xfrm>
            <a:off x="1143000" y="3076015"/>
            <a:ext cx="6858000" cy="86733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A3E63130-E859-1248-8D4A-3933259237EF}"/>
              </a:ext>
            </a:extLst>
          </p:cNvPr>
          <p:cNvSpPr>
            <a:spLocks noGrp="1"/>
          </p:cNvSpPr>
          <p:nvPr>
            <p:ph type="dt" sz="half" idx="10"/>
          </p:nvPr>
        </p:nvSpPr>
        <p:spPr/>
        <p:txBody>
          <a:bodyPr/>
          <a:lstStyle/>
          <a:p>
            <a:fld id="{E4A54F48-21D6-5146-BD64-ECBDAFAC7B22}" type="datetime1">
              <a:rPr lang="pl-PL" smtClean="0"/>
              <a:t>13.03.2025</a:t>
            </a:fld>
            <a:endParaRPr lang="pl-PL"/>
          </a:p>
        </p:txBody>
      </p:sp>
      <p:sp>
        <p:nvSpPr>
          <p:cNvPr id="5" name="Symbol zastępczy stopki 4">
            <a:extLst>
              <a:ext uri="{FF2B5EF4-FFF2-40B4-BE49-F238E27FC236}">
                <a16:creationId xmlns:a16="http://schemas.microsoft.com/office/drawing/2014/main" id="{059AE6D0-CFD6-1C4F-A210-6291B2A618F2}"/>
              </a:ext>
            </a:extLst>
          </p:cNvPr>
          <p:cNvSpPr>
            <a:spLocks noGrp="1"/>
          </p:cNvSpPr>
          <p:nvPr>
            <p:ph type="ftr" sz="quarter" idx="11"/>
          </p:nvPr>
        </p:nvSpPr>
        <p:spPr/>
        <p:txBody>
          <a:bodyPr/>
          <a:lstStyle>
            <a:lvl1pPr algn="r">
              <a:defRPr/>
            </a:lvl1pPr>
          </a:lstStyle>
          <a:p>
            <a:r>
              <a:rPr lang="pl-PL"/>
              <a:t>krogagerschmidt.dk</a:t>
            </a:r>
          </a:p>
        </p:txBody>
      </p:sp>
      <p:sp>
        <p:nvSpPr>
          <p:cNvPr id="6" name="Symbol zastępczy numeru slajdu 5">
            <a:extLst>
              <a:ext uri="{FF2B5EF4-FFF2-40B4-BE49-F238E27FC236}">
                <a16:creationId xmlns:a16="http://schemas.microsoft.com/office/drawing/2014/main" id="{753E52BD-4B31-7748-B808-164668885CB0}"/>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689237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p:nvPr>
        </p:nvSpPr>
        <p:spPr>
          <a:xfrm>
            <a:off x="628650" y="593793"/>
            <a:ext cx="7886700" cy="994172"/>
          </a:xfrm>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596538"/>
            <a:ext cx="7886700" cy="287973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C80F890A-1BCB-DF45-BED5-E079CB651A16}"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3714886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E95BBEE6-ECC1-4942-A847-D3646DAEEE64}"/>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
        <p:nvSpPr>
          <p:cNvPr id="2" name="Tytuł 1">
            <a:extLst>
              <a:ext uri="{FF2B5EF4-FFF2-40B4-BE49-F238E27FC236}">
                <a16:creationId xmlns:a16="http://schemas.microsoft.com/office/drawing/2014/main" id="{6016B1E7-009D-CA42-8270-BA7960347864}"/>
              </a:ext>
            </a:extLst>
          </p:cNvPr>
          <p:cNvSpPr>
            <a:spLocks noGrp="1"/>
          </p:cNvSpPr>
          <p:nvPr>
            <p:ph type="title"/>
          </p:nvPr>
        </p:nvSpPr>
        <p:spPr>
          <a:xfrm>
            <a:off x="623888" y="1282304"/>
            <a:ext cx="7886700" cy="1877379"/>
          </a:xfrm>
        </p:spPr>
        <p:txBody>
          <a:bodyPr anchor="b"/>
          <a:lstStyle>
            <a:lvl1pPr algn="ctr">
              <a:defRPr sz="4500"/>
            </a:lvl1pPr>
          </a:lstStyle>
          <a:p>
            <a:r>
              <a:rPr lang="pl-PL"/>
              <a:t>Kliknij, aby edytować styl</a:t>
            </a:r>
          </a:p>
        </p:txBody>
      </p:sp>
      <p:sp>
        <p:nvSpPr>
          <p:cNvPr id="3" name="Symbol zastępczy tekstu 2">
            <a:extLst>
              <a:ext uri="{FF2B5EF4-FFF2-40B4-BE49-F238E27FC236}">
                <a16:creationId xmlns:a16="http://schemas.microsoft.com/office/drawing/2014/main" id="{719E5A61-D1B6-034A-96AE-A8DF97EC4A0F}"/>
              </a:ext>
            </a:extLst>
          </p:cNvPr>
          <p:cNvSpPr>
            <a:spLocks noGrp="1"/>
          </p:cNvSpPr>
          <p:nvPr>
            <p:ph type="body" idx="1"/>
          </p:nvPr>
        </p:nvSpPr>
        <p:spPr>
          <a:xfrm>
            <a:off x="623888" y="3442098"/>
            <a:ext cx="7886700" cy="1042749"/>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B6308775-4C1E-4047-9FD1-26F57827B87D}"/>
              </a:ext>
            </a:extLst>
          </p:cNvPr>
          <p:cNvSpPr>
            <a:spLocks noGrp="1"/>
          </p:cNvSpPr>
          <p:nvPr>
            <p:ph type="dt" sz="half" idx="10"/>
          </p:nvPr>
        </p:nvSpPr>
        <p:spPr/>
        <p:txBody>
          <a:bodyPr/>
          <a:lstStyle/>
          <a:p>
            <a:fld id="{15BDE904-B879-CC45-8F72-04016B037B0E}" type="datetime1">
              <a:rPr lang="pl-PL" smtClean="0"/>
              <a:t>13.03.2025</a:t>
            </a:fld>
            <a:endParaRPr lang="pl-PL"/>
          </a:p>
        </p:txBody>
      </p:sp>
      <p:sp>
        <p:nvSpPr>
          <p:cNvPr id="5" name="Symbol zastępczy stopki 4">
            <a:extLst>
              <a:ext uri="{FF2B5EF4-FFF2-40B4-BE49-F238E27FC236}">
                <a16:creationId xmlns:a16="http://schemas.microsoft.com/office/drawing/2014/main" id="{23F95065-BC36-C14D-B137-D763CB31BA34}"/>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6B02056B-0D7D-864D-A083-F1762571C6A6}"/>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367895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middle size image">
    <p:spTree>
      <p:nvGrpSpPr>
        <p:cNvPr id="1" name=""/>
        <p:cNvGrpSpPr/>
        <p:nvPr/>
      </p:nvGrpSpPr>
      <p:grpSpPr>
        <a:xfrm>
          <a:off x="0" y="0"/>
          <a:ext cx="0" cy="0"/>
          <a:chOff x="0" y="0"/>
          <a:chExt cx="0" cy="0"/>
        </a:xfrm>
      </p:grpSpPr>
      <p:sp>
        <p:nvSpPr>
          <p:cNvPr id="9" name="Symbol zastępczy obrazu 2">
            <a:extLst>
              <a:ext uri="{FF2B5EF4-FFF2-40B4-BE49-F238E27FC236}">
                <a16:creationId xmlns:a16="http://schemas.microsoft.com/office/drawing/2014/main" id="{C7AA41C4-0E1C-2743-9687-392493FAFCA6}"/>
              </a:ext>
            </a:extLst>
          </p:cNvPr>
          <p:cNvSpPr>
            <a:spLocks noGrp="1"/>
          </p:cNvSpPr>
          <p:nvPr>
            <p:ph type="pic" idx="13"/>
          </p:nvPr>
        </p:nvSpPr>
        <p:spPr>
          <a:xfrm>
            <a:off x="5460357" y="832558"/>
            <a:ext cx="2769243" cy="277813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6969" y="832558"/>
            <a:ext cx="4118162" cy="994172"/>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850851"/>
            <a:ext cx="4118162" cy="2625422"/>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9850D3F3-D231-594C-89B1-EA76B775B70C}" type="datetime1">
              <a:rPr lang="pl-PL" smtClean="0"/>
              <a:t>13.03.2025</a:t>
            </a:fld>
            <a:endParaRPr lang="pl-PL"/>
          </a:p>
        </p:txBody>
      </p:sp>
      <p:sp>
        <p:nvSpPr>
          <p:cNvPr id="10" name="Symbol zastępczy zawartości 16">
            <a:extLst>
              <a:ext uri="{FF2B5EF4-FFF2-40B4-BE49-F238E27FC236}">
                <a16:creationId xmlns:a16="http://schemas.microsoft.com/office/drawing/2014/main" id="{D5D954AF-7BB9-EC4E-94A1-57C1D968E332}"/>
              </a:ext>
            </a:extLst>
          </p:cNvPr>
          <p:cNvSpPr>
            <a:spLocks noGrp="1"/>
          </p:cNvSpPr>
          <p:nvPr>
            <p:ph sz="quarter" idx="14"/>
          </p:nvPr>
        </p:nvSpPr>
        <p:spPr>
          <a:xfrm>
            <a:off x="626969" y="526018"/>
            <a:ext cx="4118162" cy="282418"/>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pic>
        <p:nvPicPr>
          <p:cNvPr id="11" name="Obraz 10">
            <a:extLst>
              <a:ext uri="{FF2B5EF4-FFF2-40B4-BE49-F238E27FC236}">
                <a16:creationId xmlns:a16="http://schemas.microsoft.com/office/drawing/2014/main" id="{3C336185-FC02-7E4A-85B6-A1C97C44AC5A}"/>
              </a:ext>
            </a:extLst>
          </p:cNvPr>
          <p:cNvPicPr>
            <a:picLocks noChangeAspect="1"/>
          </p:cNvPicPr>
          <p:nvPr userDrawn="1"/>
        </p:nvPicPr>
        <p:blipFill>
          <a:blip r:embed="rId2"/>
          <a:stretch>
            <a:fillRect/>
          </a:stretch>
        </p:blipFill>
        <p:spPr>
          <a:xfrm>
            <a:off x="5288608" y="2148143"/>
            <a:ext cx="4179653" cy="4098887"/>
          </a:xfrm>
          <a:prstGeom prst="rect">
            <a:avLst/>
          </a:prstGeom>
        </p:spPr>
      </p:pic>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2393094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26295"/>
            <a:ext cx="3869394" cy="981115"/>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807410"/>
            <a:ext cx="3869395" cy="2668864"/>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0C09A21E-6FF2-4A42-A740-E39339FD8075}" type="datetime1">
              <a:rPr lang="pl-PL" smtClean="0"/>
              <a:t>13.03.2025</a:t>
            </a:fld>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9" name="Symbol zastępczy obrazu 2">
            <a:extLst>
              <a:ext uri="{FF2B5EF4-FFF2-40B4-BE49-F238E27FC236}">
                <a16:creationId xmlns:a16="http://schemas.microsoft.com/office/drawing/2014/main" id="{59FD49E2-DE45-D54C-B27D-2908D95DFFD6}"/>
              </a:ext>
            </a:extLst>
          </p:cNvPr>
          <p:cNvSpPr>
            <a:spLocks noGrp="1"/>
          </p:cNvSpPr>
          <p:nvPr>
            <p:ph type="pic" idx="13"/>
          </p:nvPr>
        </p:nvSpPr>
        <p:spPr>
          <a:xfrm>
            <a:off x="4645957" y="1"/>
            <a:ext cx="4498043" cy="51434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10" name="Symbol zastępczy stopki 4">
            <a:extLst>
              <a:ext uri="{FF2B5EF4-FFF2-40B4-BE49-F238E27FC236}">
                <a16:creationId xmlns:a16="http://schemas.microsoft.com/office/drawing/2014/main" id="{D01BD460-0C81-9949-B68E-D46FF3F2C0F0}"/>
              </a:ext>
            </a:extLst>
          </p:cNvPr>
          <p:cNvSpPr>
            <a:spLocks noGrp="1"/>
          </p:cNvSpPr>
          <p:nvPr>
            <p:ph type="ftr" sz="quarter" idx="11"/>
          </p:nvPr>
        </p:nvSpPr>
        <p:spPr>
          <a:xfrm>
            <a:off x="5429250" y="4484847"/>
            <a:ext cx="3086100" cy="273844"/>
          </a:xfrm>
        </p:spPr>
        <p:txBody>
          <a:bodyPr/>
          <a:lstStyle/>
          <a:p>
            <a:pPr algn="r"/>
            <a:r>
              <a:rPr lang="pl-PL" err="1"/>
              <a:t>krogagerschmidt.dk</a:t>
            </a:r>
            <a:endParaRPr lang="pl-PL"/>
          </a:p>
        </p:txBody>
      </p:sp>
      <p:sp>
        <p:nvSpPr>
          <p:cNvPr id="11" name="Symbol zastępczy zawartości 16">
            <a:extLst>
              <a:ext uri="{FF2B5EF4-FFF2-40B4-BE49-F238E27FC236}">
                <a16:creationId xmlns:a16="http://schemas.microsoft.com/office/drawing/2014/main" id="{5D359C3B-0562-7841-A0AC-18A4EBCF0E3F}"/>
              </a:ext>
            </a:extLst>
          </p:cNvPr>
          <p:cNvSpPr>
            <a:spLocks noGrp="1"/>
          </p:cNvSpPr>
          <p:nvPr>
            <p:ph sz="quarter" idx="14"/>
          </p:nvPr>
        </p:nvSpPr>
        <p:spPr>
          <a:xfrm>
            <a:off x="628650" y="658654"/>
            <a:ext cx="3869395" cy="167640"/>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1666454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middle size image">
    <p:spTree>
      <p:nvGrpSpPr>
        <p:cNvPr id="1" name=""/>
        <p:cNvGrpSpPr/>
        <p:nvPr/>
      </p:nvGrpSpPr>
      <p:grpSpPr>
        <a:xfrm>
          <a:off x="0" y="0"/>
          <a:ext cx="0" cy="0"/>
          <a:chOff x="0" y="0"/>
          <a:chExt cx="0" cy="0"/>
        </a:xfrm>
      </p:grpSpPr>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129F181D-A256-A640-BC9C-C50EBFB583F5}"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obrazu 2">
            <a:extLst>
              <a:ext uri="{FF2B5EF4-FFF2-40B4-BE49-F238E27FC236}">
                <a16:creationId xmlns:a16="http://schemas.microsoft.com/office/drawing/2014/main" id="{3DE7B875-AB18-644C-82CF-51C9801D056B}"/>
              </a:ext>
            </a:extLst>
          </p:cNvPr>
          <p:cNvSpPr>
            <a:spLocks noGrp="1"/>
          </p:cNvSpPr>
          <p:nvPr>
            <p:ph type="pic" idx="13"/>
          </p:nvPr>
        </p:nvSpPr>
        <p:spPr>
          <a:xfrm>
            <a:off x="-1" y="0"/>
            <a:ext cx="4572000" cy="51435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10" name="Tytuł 1">
            <a:extLst>
              <a:ext uri="{FF2B5EF4-FFF2-40B4-BE49-F238E27FC236}">
                <a16:creationId xmlns:a16="http://schemas.microsoft.com/office/drawing/2014/main" id="{B24087AC-57BF-2649-9FBF-BD07AD1F735F}"/>
              </a:ext>
            </a:extLst>
          </p:cNvPr>
          <p:cNvSpPr>
            <a:spLocks noGrp="1"/>
          </p:cNvSpPr>
          <p:nvPr>
            <p:ph type="title" hasCustomPrompt="1"/>
          </p:nvPr>
        </p:nvSpPr>
        <p:spPr>
          <a:xfrm>
            <a:off x="5130479" y="826537"/>
            <a:ext cx="3384872" cy="102251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11" name="Symbol zastępczy zawartości 2">
            <a:extLst>
              <a:ext uri="{FF2B5EF4-FFF2-40B4-BE49-F238E27FC236}">
                <a16:creationId xmlns:a16="http://schemas.microsoft.com/office/drawing/2014/main" id="{F5554BE9-C218-154D-9B73-EA3C6A196994}"/>
              </a:ext>
            </a:extLst>
          </p:cNvPr>
          <p:cNvSpPr>
            <a:spLocks noGrp="1"/>
          </p:cNvSpPr>
          <p:nvPr>
            <p:ph idx="1"/>
          </p:nvPr>
        </p:nvSpPr>
        <p:spPr>
          <a:xfrm>
            <a:off x="5130477" y="1987952"/>
            <a:ext cx="3384874" cy="2496894"/>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16">
            <a:extLst>
              <a:ext uri="{FF2B5EF4-FFF2-40B4-BE49-F238E27FC236}">
                <a16:creationId xmlns:a16="http://schemas.microsoft.com/office/drawing/2014/main" id="{226B4D0F-5BC2-5B44-A4FA-37482C44E3FE}"/>
              </a:ext>
            </a:extLst>
          </p:cNvPr>
          <p:cNvSpPr>
            <a:spLocks noGrp="1"/>
          </p:cNvSpPr>
          <p:nvPr>
            <p:ph sz="quarter" idx="14"/>
          </p:nvPr>
        </p:nvSpPr>
        <p:spPr>
          <a:xfrm>
            <a:off x="5130478" y="526018"/>
            <a:ext cx="3384872" cy="282418"/>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3" name="Symbol zastępczy zawartości 8">
            <a:extLst>
              <a:ext uri="{FF2B5EF4-FFF2-40B4-BE49-F238E27FC236}">
                <a16:creationId xmlns:a16="http://schemas.microsoft.com/office/drawing/2014/main" id="{E9A1ED13-B4FF-384F-9D39-50C7663BE3DD}"/>
              </a:ext>
            </a:extLst>
          </p:cNvPr>
          <p:cNvSpPr>
            <a:spLocks noGrp="1"/>
          </p:cNvSpPr>
          <p:nvPr>
            <p:ph sz="quarter" idx="15"/>
          </p:nvPr>
        </p:nvSpPr>
        <p:spPr>
          <a:xfrm>
            <a:off x="628650" y="4485085"/>
            <a:ext cx="2597944" cy="282178"/>
          </a:xfrm>
        </p:spPr>
        <p:txBody>
          <a:bodyPr>
            <a:noAutofit/>
          </a:bodyPr>
          <a:lstStyle>
            <a:lvl1pPr>
              <a:defRPr sz="900"/>
            </a:lvl1pPr>
            <a:lvl2pPr>
              <a:defRPr sz="900"/>
            </a:lvl2pPr>
            <a:lvl3pPr>
              <a:defRPr sz="900"/>
            </a:lvl3pPr>
            <a:lvl4pPr>
              <a:defRPr sz="900"/>
            </a:lvl4pPr>
            <a:lvl5pPr>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21619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p:nvPr>
        </p:nvSpPr>
        <p:spPr/>
        <p:txBody>
          <a:bodyPr/>
          <a:lstStyle/>
          <a:p>
            <a:r>
              <a:rPr lang="en-GB"/>
              <a:t>Click to edit Master title style</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11CD5624-C423-E647-8602-10E93852C79A}"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3975286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ytuł i zawartość">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9F3375FE-8106-C840-BEA5-43A2D8A87F9A}"/>
              </a:ext>
            </a:extLst>
          </p:cNvPr>
          <p:cNvPicPr>
            <a:picLocks noChangeAspect="1"/>
          </p:cNvPicPr>
          <p:nvPr userDrawn="1"/>
        </p:nvPicPr>
        <p:blipFill>
          <a:blip r:embed="rId2"/>
          <a:stretch>
            <a:fillRect/>
          </a:stretch>
        </p:blipFill>
        <p:spPr>
          <a:xfrm>
            <a:off x="5694744" y="2272488"/>
            <a:ext cx="4663909" cy="4573785"/>
          </a:xfrm>
          <a:prstGeom prst="rect">
            <a:avLst/>
          </a:prstGeom>
        </p:spPr>
      </p:pic>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0" y="735497"/>
            <a:ext cx="3869394" cy="67950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quote</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506809"/>
            <a:ext cx="3869395" cy="2978038"/>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27FE33C6-91D9-B54B-A67C-B46D5E9EE2FA}"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5" name="Symbol zastępczy tekstu 14">
            <a:extLst>
              <a:ext uri="{FF2B5EF4-FFF2-40B4-BE49-F238E27FC236}">
                <a16:creationId xmlns:a16="http://schemas.microsoft.com/office/drawing/2014/main" id="{86FBE46C-3E73-374F-ACE1-823E4DDF2134}"/>
              </a:ext>
            </a:extLst>
          </p:cNvPr>
          <p:cNvSpPr>
            <a:spLocks noGrp="1"/>
          </p:cNvSpPr>
          <p:nvPr>
            <p:ph type="body" sz="quarter" idx="13"/>
          </p:nvPr>
        </p:nvSpPr>
        <p:spPr>
          <a:xfrm>
            <a:off x="5113804" y="1506808"/>
            <a:ext cx="3401546" cy="2978038"/>
          </a:xfrm>
        </p:spPr>
        <p:txBody>
          <a:bodyPr>
            <a:normAutofit/>
          </a:bodyPr>
          <a:lstStyle>
            <a:lvl1pPr>
              <a:defRPr sz="2400" b="0" i="0">
                <a:latin typeface="Recursive Sans Linear Light" pitchFamily="2" charset="0"/>
                <a:cs typeface="Recursive Sans Linear Light" pitchFamily="2" charset="0"/>
              </a:defRPr>
            </a:lvl1pPr>
            <a:lvl2pPr>
              <a:defRPr sz="2400" b="0" i="0">
                <a:latin typeface="Recursive Sans Linear Light" pitchFamily="2" charset="0"/>
                <a:cs typeface="Recursive Sans Linear Light" pitchFamily="2" charset="0"/>
              </a:defRPr>
            </a:lvl2pPr>
            <a:lvl3pPr>
              <a:defRPr sz="2400" b="0" i="0">
                <a:latin typeface="Recursive Sans Linear Light" pitchFamily="2" charset="0"/>
                <a:cs typeface="Recursive Sans Linear Light" pitchFamily="2" charset="0"/>
              </a:defRPr>
            </a:lvl3pPr>
            <a:lvl4pPr>
              <a:defRPr sz="2400" b="0" i="0">
                <a:latin typeface="Recursive Sans Linear Light" pitchFamily="2" charset="0"/>
                <a:cs typeface="Recursive Sans Linear Light" pitchFamily="2" charset="0"/>
              </a:defRPr>
            </a:lvl4pPr>
            <a:lvl5pPr>
              <a:defRPr sz="2400" b="0" i="0">
                <a:latin typeface="Recursive Sans Linear Light" pitchFamily="2" charset="0"/>
                <a:cs typeface="Recursive Sans Linear Light"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7" name="Symbol zastępczy zawartości 16">
            <a:extLst>
              <a:ext uri="{FF2B5EF4-FFF2-40B4-BE49-F238E27FC236}">
                <a16:creationId xmlns:a16="http://schemas.microsoft.com/office/drawing/2014/main" id="{934E4065-9071-EA4D-97B5-6BAADD3A3119}"/>
              </a:ext>
            </a:extLst>
          </p:cNvPr>
          <p:cNvSpPr>
            <a:spLocks noGrp="1"/>
          </p:cNvSpPr>
          <p:nvPr>
            <p:ph sz="quarter" idx="14"/>
          </p:nvPr>
        </p:nvSpPr>
        <p:spPr>
          <a:xfrm>
            <a:off x="628650" y="459290"/>
            <a:ext cx="3869395" cy="184404"/>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3752821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2982" y="757137"/>
            <a:ext cx="7886699" cy="71218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856405"/>
            <a:ext cx="874395" cy="2910854"/>
          </a:xfrm>
        </p:spPr>
        <p:txBody>
          <a:bodyPr>
            <a:noAutofit/>
          </a:bodyPr>
          <a:lstStyle>
            <a:lvl1pPr>
              <a:lnSpc>
                <a:spcPct val="100000"/>
              </a:lnSpc>
              <a:defRPr sz="675"/>
            </a:lvl1pPr>
            <a:lvl2pPr>
              <a:lnSpc>
                <a:spcPct val="100000"/>
              </a:lnSpc>
              <a:defRPr sz="675"/>
            </a:lvl2pPr>
            <a:lvl3pPr>
              <a:lnSpc>
                <a:spcPct val="100000"/>
              </a:lnSpc>
              <a:defRPr sz="675"/>
            </a:lvl3pPr>
            <a:lvl4pPr>
              <a:lnSpc>
                <a:spcPct val="100000"/>
              </a:lnSpc>
              <a:defRPr sz="675"/>
            </a:lvl4pPr>
            <a:lvl5pPr>
              <a:lnSpc>
                <a:spcPct val="100000"/>
              </a:lnSpc>
              <a:defRPr sz="67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49" y="509143"/>
            <a:ext cx="788103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4405833" y="1856405"/>
            <a:ext cx="880812" cy="2910853"/>
          </a:xfrm>
        </p:spPr>
        <p:txBody>
          <a:bodyPr>
            <a:noAutofit/>
          </a:bodyPr>
          <a:lstStyle>
            <a:lvl1pPr algn="r">
              <a:lnSpc>
                <a:spcPct val="100000"/>
              </a:lnSpc>
              <a:defRPr sz="675" b="0" i="0">
                <a:latin typeface="Recursive Sans Linear" pitchFamily="2" charset="77"/>
                <a:cs typeface="Recursive Sans Linear" pitchFamily="2" charset="77"/>
              </a:defRPr>
            </a:lvl1pPr>
            <a:lvl2pPr algn="r">
              <a:lnSpc>
                <a:spcPct val="100000"/>
              </a:lnSpc>
              <a:defRPr sz="675" b="0" i="0">
                <a:latin typeface="Recursive Sans Linear" pitchFamily="2" charset="77"/>
                <a:cs typeface="Recursive Sans Linear" pitchFamily="2" charset="77"/>
              </a:defRPr>
            </a:lvl2pPr>
            <a:lvl3pPr algn="r">
              <a:lnSpc>
                <a:spcPct val="100000"/>
              </a:lnSpc>
              <a:defRPr sz="675" b="0" i="0">
                <a:latin typeface="Recursive Sans Linear" pitchFamily="2" charset="77"/>
                <a:cs typeface="Recursive Sans Linear" pitchFamily="2" charset="77"/>
              </a:defRPr>
            </a:lvl3pPr>
            <a:lvl4pPr algn="r">
              <a:lnSpc>
                <a:spcPct val="100000"/>
              </a:lnSpc>
              <a:defRPr sz="675" b="0" i="0">
                <a:latin typeface="Recursive Sans Linear" pitchFamily="2" charset="77"/>
                <a:cs typeface="Recursive Sans Linear" pitchFamily="2" charset="77"/>
              </a:defRPr>
            </a:lvl4pPr>
            <a:lvl5pPr algn="r">
              <a:lnSpc>
                <a:spcPct val="100000"/>
              </a:lnSpc>
              <a:defRPr sz="675"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5400406" y="1856405"/>
            <a:ext cx="771794" cy="2910853"/>
          </a:xfrm>
        </p:spPr>
        <p:txBody>
          <a:bodyPr>
            <a:noAutofit/>
          </a:bodyPr>
          <a:lstStyle>
            <a:lvl1pPr algn="r">
              <a:lnSpc>
                <a:spcPct val="100000"/>
              </a:lnSpc>
              <a:defRPr sz="675" b="0" i="0">
                <a:latin typeface="Recursive Sans Linear" pitchFamily="2" charset="77"/>
                <a:cs typeface="Recursive Sans Linear" pitchFamily="2" charset="77"/>
              </a:defRPr>
            </a:lvl1pPr>
            <a:lvl2pPr algn="r">
              <a:lnSpc>
                <a:spcPct val="100000"/>
              </a:lnSpc>
              <a:defRPr sz="675" b="0" i="0">
                <a:latin typeface="Recursive Sans Linear" pitchFamily="2" charset="77"/>
                <a:cs typeface="Recursive Sans Linear" pitchFamily="2" charset="77"/>
              </a:defRPr>
            </a:lvl2pPr>
            <a:lvl3pPr algn="r">
              <a:lnSpc>
                <a:spcPct val="100000"/>
              </a:lnSpc>
              <a:defRPr sz="675" b="0" i="0">
                <a:latin typeface="Recursive Sans Linear" pitchFamily="2" charset="77"/>
                <a:cs typeface="Recursive Sans Linear" pitchFamily="2" charset="77"/>
              </a:defRPr>
            </a:lvl3pPr>
            <a:lvl4pPr algn="r">
              <a:lnSpc>
                <a:spcPct val="100000"/>
              </a:lnSpc>
              <a:defRPr sz="675" b="0" i="0">
                <a:latin typeface="Recursive Sans Linear" pitchFamily="2" charset="77"/>
                <a:cs typeface="Recursive Sans Linear" pitchFamily="2" charset="77"/>
              </a:defRPr>
            </a:lvl4pPr>
            <a:lvl5pPr algn="r">
              <a:lnSpc>
                <a:spcPct val="100000"/>
              </a:lnSpc>
              <a:defRPr sz="675"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zawartości 2">
            <a:extLst>
              <a:ext uri="{FF2B5EF4-FFF2-40B4-BE49-F238E27FC236}">
                <a16:creationId xmlns:a16="http://schemas.microsoft.com/office/drawing/2014/main" id="{3FE837CD-D023-E342-B11C-03AC235FA3FE}"/>
              </a:ext>
            </a:extLst>
          </p:cNvPr>
          <p:cNvSpPr>
            <a:spLocks noGrp="1"/>
          </p:cNvSpPr>
          <p:nvPr>
            <p:ph idx="18" hasCustomPrompt="1"/>
          </p:nvPr>
        </p:nvSpPr>
        <p:spPr>
          <a:xfrm>
            <a:off x="628649" y="1541739"/>
            <a:ext cx="377718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6" name="Symbol zastępczy zawartości 2">
            <a:extLst>
              <a:ext uri="{FF2B5EF4-FFF2-40B4-BE49-F238E27FC236}">
                <a16:creationId xmlns:a16="http://schemas.microsoft.com/office/drawing/2014/main" id="{0000137D-3921-7E48-9A40-89975115085B}"/>
              </a:ext>
            </a:extLst>
          </p:cNvPr>
          <p:cNvSpPr>
            <a:spLocks noGrp="1"/>
          </p:cNvSpPr>
          <p:nvPr>
            <p:ph idx="19" hasCustomPrompt="1"/>
          </p:nvPr>
        </p:nvSpPr>
        <p:spPr>
          <a:xfrm>
            <a:off x="4411501" y="1541739"/>
            <a:ext cx="875144" cy="232379"/>
          </a:xfrm>
        </p:spPr>
        <p:txBody>
          <a:bodyPr>
            <a:normAutofit/>
          </a:bodyPr>
          <a:lstStyle>
            <a:lvl1pPr marL="0" indent="0" algn="r">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7" name="Symbol zastępczy zawartości 2">
            <a:extLst>
              <a:ext uri="{FF2B5EF4-FFF2-40B4-BE49-F238E27FC236}">
                <a16:creationId xmlns:a16="http://schemas.microsoft.com/office/drawing/2014/main" id="{98E3A741-4BA0-8E4B-AAE2-5F6949094C61}"/>
              </a:ext>
            </a:extLst>
          </p:cNvPr>
          <p:cNvSpPr>
            <a:spLocks noGrp="1"/>
          </p:cNvSpPr>
          <p:nvPr>
            <p:ph idx="20" hasCustomPrompt="1"/>
          </p:nvPr>
        </p:nvSpPr>
        <p:spPr>
          <a:xfrm>
            <a:off x="5395392" y="1541739"/>
            <a:ext cx="776808" cy="232379"/>
          </a:xfrm>
        </p:spPr>
        <p:txBody>
          <a:bodyPr>
            <a:normAutofit/>
          </a:bodyPr>
          <a:lstStyle>
            <a:lvl1pPr marL="0" indent="0" algn="r">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3805798"/>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sp>
        <p:nvSpPr>
          <p:cNvPr id="20" name="Symbol zastępczy zawartości 2">
            <a:extLst>
              <a:ext uri="{FF2B5EF4-FFF2-40B4-BE49-F238E27FC236}">
                <a16:creationId xmlns:a16="http://schemas.microsoft.com/office/drawing/2014/main" id="{137B4F4E-4392-9946-9059-8E1B0320B004}"/>
              </a:ext>
            </a:extLst>
          </p:cNvPr>
          <p:cNvSpPr>
            <a:spLocks noGrp="1"/>
          </p:cNvSpPr>
          <p:nvPr>
            <p:ph idx="22"/>
          </p:nvPr>
        </p:nvSpPr>
        <p:spPr>
          <a:xfrm>
            <a:off x="1617386" y="1856404"/>
            <a:ext cx="2783434" cy="2910854"/>
          </a:xfrm>
        </p:spPr>
        <p:txBody>
          <a:bodyPr>
            <a:noAutofit/>
          </a:bodyPr>
          <a:lstStyle>
            <a:lvl1pPr>
              <a:lnSpc>
                <a:spcPct val="100000"/>
              </a:lnSpc>
              <a:defRPr sz="675"/>
            </a:lvl1pPr>
            <a:lvl2pPr>
              <a:lnSpc>
                <a:spcPct val="100000"/>
              </a:lnSpc>
              <a:defRPr sz="675"/>
            </a:lvl2pPr>
            <a:lvl3pPr>
              <a:lnSpc>
                <a:spcPct val="100000"/>
              </a:lnSpc>
              <a:defRPr sz="675"/>
            </a:lvl3pPr>
            <a:lvl4pPr>
              <a:lnSpc>
                <a:spcPct val="100000"/>
              </a:lnSpc>
              <a:defRPr sz="675"/>
            </a:lvl4pPr>
            <a:lvl5pPr>
              <a:lnSpc>
                <a:spcPct val="100000"/>
              </a:lnSpc>
              <a:defRPr sz="67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cxnSp>
        <p:nvCxnSpPr>
          <p:cNvPr id="26" name="Straight Connector 25">
            <a:extLst>
              <a:ext uri="{FF2B5EF4-FFF2-40B4-BE49-F238E27FC236}">
                <a16:creationId xmlns:a16="http://schemas.microsoft.com/office/drawing/2014/main" id="{72860076-CCE0-A94B-AD10-069A2CA58B19}"/>
              </a:ext>
            </a:extLst>
          </p:cNvPr>
          <p:cNvCxnSpPr>
            <a:cxnSpLocks/>
          </p:cNvCxnSpPr>
          <p:nvPr userDrawn="1"/>
        </p:nvCxnSpPr>
        <p:spPr>
          <a:xfrm>
            <a:off x="622981" y="1774118"/>
            <a:ext cx="6446399" cy="0"/>
          </a:xfrm>
          <a:prstGeom prst="line">
            <a:avLst/>
          </a:prstGeom>
          <a:ln w="12700">
            <a:solidFill>
              <a:srgbClr val="293950"/>
            </a:solidFill>
          </a:ln>
        </p:spPr>
        <p:style>
          <a:lnRef idx="1">
            <a:schemeClr val="accent1"/>
          </a:lnRef>
          <a:fillRef idx="0">
            <a:schemeClr val="accent1"/>
          </a:fillRef>
          <a:effectRef idx="0">
            <a:schemeClr val="accent1"/>
          </a:effectRef>
          <a:fontRef idx="minor">
            <a:schemeClr val="tx1"/>
          </a:fontRef>
        </p:style>
      </p:cxnSp>
      <p:sp>
        <p:nvSpPr>
          <p:cNvPr id="27" name="Symbol zastępczy zawartości 2">
            <a:extLst>
              <a:ext uri="{FF2B5EF4-FFF2-40B4-BE49-F238E27FC236}">
                <a16:creationId xmlns:a16="http://schemas.microsoft.com/office/drawing/2014/main" id="{5297B7CA-3F8C-0D43-AE18-F0766278327C}"/>
              </a:ext>
            </a:extLst>
          </p:cNvPr>
          <p:cNvSpPr>
            <a:spLocks noGrp="1"/>
          </p:cNvSpPr>
          <p:nvPr>
            <p:ph idx="27"/>
          </p:nvPr>
        </p:nvSpPr>
        <p:spPr>
          <a:xfrm>
            <a:off x="6286231" y="1856405"/>
            <a:ext cx="771794" cy="2910853"/>
          </a:xfrm>
        </p:spPr>
        <p:txBody>
          <a:bodyPr>
            <a:noAutofit/>
          </a:bodyPr>
          <a:lstStyle>
            <a:lvl1pPr>
              <a:lnSpc>
                <a:spcPct val="100000"/>
              </a:lnSpc>
              <a:defRPr sz="675" b="0" i="0">
                <a:latin typeface="Recursive Sans Linear" pitchFamily="2" charset="77"/>
                <a:cs typeface="Recursive Sans Linear" pitchFamily="2" charset="77"/>
              </a:defRPr>
            </a:lvl1pPr>
            <a:lvl2pPr>
              <a:lnSpc>
                <a:spcPct val="100000"/>
              </a:lnSpc>
              <a:defRPr sz="675" b="0" i="0">
                <a:latin typeface="Recursive Sans Linear" pitchFamily="2" charset="77"/>
                <a:cs typeface="Recursive Sans Linear" pitchFamily="2" charset="77"/>
              </a:defRPr>
            </a:lvl2pPr>
            <a:lvl3pPr>
              <a:lnSpc>
                <a:spcPct val="100000"/>
              </a:lnSpc>
              <a:defRPr sz="675" b="0" i="0">
                <a:latin typeface="Recursive Sans Linear" pitchFamily="2" charset="77"/>
                <a:cs typeface="Recursive Sans Linear" pitchFamily="2" charset="77"/>
              </a:defRPr>
            </a:lvl3pPr>
            <a:lvl4pPr>
              <a:lnSpc>
                <a:spcPct val="100000"/>
              </a:lnSpc>
              <a:defRPr sz="675" b="0" i="0">
                <a:latin typeface="Recursive Sans Linear" pitchFamily="2" charset="77"/>
                <a:cs typeface="Recursive Sans Linear" pitchFamily="2" charset="77"/>
              </a:defRPr>
            </a:lvl4pPr>
            <a:lvl5pPr>
              <a:lnSpc>
                <a:spcPct val="100000"/>
              </a:lnSpc>
              <a:defRPr sz="675"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8" name="Symbol zastępczy zawartości 2">
            <a:extLst>
              <a:ext uri="{FF2B5EF4-FFF2-40B4-BE49-F238E27FC236}">
                <a16:creationId xmlns:a16="http://schemas.microsoft.com/office/drawing/2014/main" id="{76A23621-90E2-A347-9D7C-B2C83C95BCEB}"/>
              </a:ext>
            </a:extLst>
          </p:cNvPr>
          <p:cNvSpPr>
            <a:spLocks noGrp="1"/>
          </p:cNvSpPr>
          <p:nvPr>
            <p:ph idx="28" hasCustomPrompt="1"/>
          </p:nvPr>
        </p:nvSpPr>
        <p:spPr>
          <a:xfrm>
            <a:off x="6281217" y="1541739"/>
            <a:ext cx="776808"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3" name="Prostokąt 6">
            <a:extLst>
              <a:ext uri="{FF2B5EF4-FFF2-40B4-BE49-F238E27FC236}">
                <a16:creationId xmlns:a16="http://schemas.microsoft.com/office/drawing/2014/main" id="{62AFCCAB-02C4-8E41-AEFF-9184BADFA7D9}"/>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Tree>
    <p:extLst>
      <p:ext uri="{BB962C8B-B14F-4D97-AF65-F5344CB8AC3E}">
        <p14:creationId xmlns:p14="http://schemas.microsoft.com/office/powerpoint/2010/main" val="1837805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2982" y="757137"/>
            <a:ext cx="7886699" cy="71218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856405"/>
            <a:ext cx="1989386" cy="1780799"/>
          </a:xfrm>
        </p:spPr>
        <p:txBody>
          <a:bodyPr>
            <a:normAutofit/>
          </a:bodyPr>
          <a:lstStyle>
            <a:lvl1pPr>
              <a:lnSpc>
                <a:spcPct val="150000"/>
              </a:lnSpc>
              <a:defRPr sz="900"/>
            </a:lvl1pPr>
            <a:lvl2pPr>
              <a:lnSpc>
                <a:spcPct val="150000"/>
              </a:lnSpc>
              <a:defRPr sz="900"/>
            </a:lvl2pPr>
            <a:lvl3pPr>
              <a:lnSpc>
                <a:spcPct val="150000"/>
              </a:lnSpc>
              <a:defRPr sz="900"/>
            </a:lvl3pPr>
            <a:lvl4pPr>
              <a:lnSpc>
                <a:spcPct val="150000"/>
              </a:lnSpc>
              <a:defRPr sz="900"/>
            </a:lvl4pPr>
            <a:lvl5pPr>
              <a:lnSpc>
                <a:spcPct val="150000"/>
              </a:lnSpc>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49" y="509143"/>
            <a:ext cx="788103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2851489" y="1856405"/>
            <a:ext cx="1989386" cy="1482099"/>
          </a:xfrm>
        </p:spPr>
        <p:txBody>
          <a:bodyPr>
            <a:norm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4989235" y="1856405"/>
            <a:ext cx="977225" cy="1482099"/>
          </a:xfrm>
        </p:spPr>
        <p:txBody>
          <a:bodyPr>
            <a:no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zawartości 2">
            <a:extLst>
              <a:ext uri="{FF2B5EF4-FFF2-40B4-BE49-F238E27FC236}">
                <a16:creationId xmlns:a16="http://schemas.microsoft.com/office/drawing/2014/main" id="{3FE837CD-D023-E342-B11C-03AC235FA3FE}"/>
              </a:ext>
            </a:extLst>
          </p:cNvPr>
          <p:cNvSpPr>
            <a:spLocks noGrp="1"/>
          </p:cNvSpPr>
          <p:nvPr>
            <p:ph idx="18" hasCustomPrompt="1"/>
          </p:nvPr>
        </p:nvSpPr>
        <p:spPr>
          <a:xfrm>
            <a:off x="628649" y="1541739"/>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6" name="Symbol zastępczy zawartości 2">
            <a:extLst>
              <a:ext uri="{FF2B5EF4-FFF2-40B4-BE49-F238E27FC236}">
                <a16:creationId xmlns:a16="http://schemas.microsoft.com/office/drawing/2014/main" id="{0000137D-3921-7E48-9A40-89975115085B}"/>
              </a:ext>
            </a:extLst>
          </p:cNvPr>
          <p:cNvSpPr>
            <a:spLocks noGrp="1"/>
          </p:cNvSpPr>
          <p:nvPr>
            <p:ph idx="19" hasCustomPrompt="1"/>
          </p:nvPr>
        </p:nvSpPr>
        <p:spPr>
          <a:xfrm>
            <a:off x="2851488" y="1541739"/>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7" name="Symbol zastępczy zawartości 2">
            <a:extLst>
              <a:ext uri="{FF2B5EF4-FFF2-40B4-BE49-F238E27FC236}">
                <a16:creationId xmlns:a16="http://schemas.microsoft.com/office/drawing/2014/main" id="{98E3A741-4BA0-8E4B-AAE2-5F6949094C61}"/>
              </a:ext>
            </a:extLst>
          </p:cNvPr>
          <p:cNvSpPr>
            <a:spLocks noGrp="1"/>
          </p:cNvSpPr>
          <p:nvPr>
            <p:ph idx="20" hasCustomPrompt="1"/>
          </p:nvPr>
        </p:nvSpPr>
        <p:spPr>
          <a:xfrm>
            <a:off x="4982887" y="1541739"/>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3805798"/>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sp>
        <p:nvSpPr>
          <p:cNvPr id="20" name="Symbol zastępczy zawartości 2">
            <a:extLst>
              <a:ext uri="{FF2B5EF4-FFF2-40B4-BE49-F238E27FC236}">
                <a16:creationId xmlns:a16="http://schemas.microsoft.com/office/drawing/2014/main" id="{137B4F4E-4392-9946-9059-8E1B0320B004}"/>
              </a:ext>
            </a:extLst>
          </p:cNvPr>
          <p:cNvSpPr>
            <a:spLocks noGrp="1"/>
          </p:cNvSpPr>
          <p:nvPr>
            <p:ph idx="22"/>
          </p:nvPr>
        </p:nvSpPr>
        <p:spPr>
          <a:xfrm>
            <a:off x="634318" y="3799229"/>
            <a:ext cx="1989386" cy="959459"/>
          </a:xfrm>
        </p:spPr>
        <p:txBody>
          <a:bodyPr>
            <a:noAutofit/>
          </a:bodyPr>
          <a:lstStyle>
            <a:lvl1pPr>
              <a:lnSpc>
                <a:spcPct val="150000"/>
              </a:lnSpc>
              <a:defRPr sz="900"/>
            </a:lvl1pPr>
            <a:lvl2pPr>
              <a:lnSpc>
                <a:spcPct val="150000"/>
              </a:lnSpc>
              <a:defRPr sz="900"/>
            </a:lvl2pPr>
            <a:lvl3pPr>
              <a:lnSpc>
                <a:spcPct val="150000"/>
              </a:lnSpc>
              <a:defRPr sz="900"/>
            </a:lvl3pPr>
            <a:lvl4pPr>
              <a:lnSpc>
                <a:spcPct val="150000"/>
              </a:lnSpc>
              <a:defRPr sz="900"/>
            </a:lvl4pPr>
            <a:lvl5pPr>
              <a:lnSpc>
                <a:spcPct val="150000"/>
              </a:lnSpc>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3" name="Symbol zastępczy zawartości 2">
            <a:extLst>
              <a:ext uri="{FF2B5EF4-FFF2-40B4-BE49-F238E27FC236}">
                <a16:creationId xmlns:a16="http://schemas.microsoft.com/office/drawing/2014/main" id="{E045E050-61C3-664D-84FF-25039B4A02FB}"/>
              </a:ext>
            </a:extLst>
          </p:cNvPr>
          <p:cNvSpPr>
            <a:spLocks noGrp="1"/>
          </p:cNvSpPr>
          <p:nvPr>
            <p:ph idx="23"/>
          </p:nvPr>
        </p:nvSpPr>
        <p:spPr>
          <a:xfrm>
            <a:off x="2857156" y="4229871"/>
            <a:ext cx="4206557" cy="152869"/>
          </a:xfrm>
        </p:spPr>
        <p:txBody>
          <a:bodyPr>
            <a:noAutofit/>
          </a:bodyPr>
          <a:lstStyle>
            <a:lvl1pPr marL="0" indent="0" algn="l">
              <a:buNone/>
              <a:defRPr sz="788" b="0" i="0">
                <a:latin typeface="Recursive Sans Linear Medium" pitchFamily="2" charset="77"/>
                <a:cs typeface="Recursive Sans Linear Medium" pitchFamily="2" charset="77"/>
              </a:defRPr>
            </a:lvl1pPr>
            <a:lvl2pPr algn="l">
              <a:defRPr sz="788" b="0" i="0">
                <a:latin typeface="Recursive Sans Linear Medium" pitchFamily="2" charset="77"/>
                <a:cs typeface="Recursive Sans Linear Medium" pitchFamily="2" charset="77"/>
              </a:defRPr>
            </a:lvl2pPr>
            <a:lvl3pPr algn="l">
              <a:defRPr sz="788" b="0" i="0">
                <a:latin typeface="Recursive Sans Linear Medium" pitchFamily="2" charset="77"/>
                <a:cs typeface="Recursive Sans Linear Medium" pitchFamily="2" charset="77"/>
              </a:defRPr>
            </a:lvl3pPr>
            <a:lvl4pPr algn="l">
              <a:defRPr sz="788" b="0" i="0">
                <a:latin typeface="Recursive Sans Linear Medium" pitchFamily="2" charset="77"/>
                <a:cs typeface="Recursive Sans Linear Medium" pitchFamily="2" charset="77"/>
              </a:defRPr>
            </a:lvl4pPr>
            <a:lvl5pPr algn="l">
              <a:defRPr sz="788"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cxnSp>
        <p:nvCxnSpPr>
          <p:cNvPr id="25" name="Straight Connector 24">
            <a:extLst>
              <a:ext uri="{FF2B5EF4-FFF2-40B4-BE49-F238E27FC236}">
                <a16:creationId xmlns:a16="http://schemas.microsoft.com/office/drawing/2014/main" id="{34A1C46F-1F93-A842-82C4-CA8711C4D7C7}"/>
              </a:ext>
            </a:extLst>
          </p:cNvPr>
          <p:cNvCxnSpPr>
            <a:cxnSpLocks/>
          </p:cNvCxnSpPr>
          <p:nvPr userDrawn="1"/>
        </p:nvCxnSpPr>
        <p:spPr>
          <a:xfrm>
            <a:off x="628649" y="3681404"/>
            <a:ext cx="6441411" cy="0"/>
          </a:xfrm>
          <a:prstGeom prst="line">
            <a:avLst/>
          </a:prstGeom>
          <a:ln w="12700">
            <a:solidFill>
              <a:srgbClr val="293950"/>
            </a:solidFill>
          </a:ln>
        </p:spPr>
        <p:style>
          <a:lnRef idx="1">
            <a:schemeClr val="accent1"/>
          </a:lnRef>
          <a:fillRef idx="0">
            <a:schemeClr val="accent1"/>
          </a:fillRef>
          <a:effectRef idx="0">
            <a:schemeClr val="accent1"/>
          </a:effectRef>
          <a:fontRef idx="minor">
            <a:schemeClr val="tx1"/>
          </a:fontRef>
        </p:style>
      </p:cxnSp>
      <p:sp>
        <p:nvSpPr>
          <p:cNvPr id="29" name="Symbol zastępczy zawartości 2">
            <a:extLst>
              <a:ext uri="{FF2B5EF4-FFF2-40B4-BE49-F238E27FC236}">
                <a16:creationId xmlns:a16="http://schemas.microsoft.com/office/drawing/2014/main" id="{6FE9B955-BF6B-9544-A48C-5BAECE4AC203}"/>
              </a:ext>
            </a:extLst>
          </p:cNvPr>
          <p:cNvSpPr>
            <a:spLocks noGrp="1"/>
          </p:cNvSpPr>
          <p:nvPr>
            <p:ph idx="24"/>
          </p:nvPr>
        </p:nvSpPr>
        <p:spPr>
          <a:xfrm>
            <a:off x="2857157" y="3792443"/>
            <a:ext cx="4212224" cy="500292"/>
          </a:xfrm>
        </p:spPr>
        <p:txBody>
          <a:bodyPr>
            <a:noAutofit/>
          </a:bodyPr>
          <a:lstStyle>
            <a:lvl1pPr marL="0" indent="0" algn="l">
              <a:buNone/>
              <a:defRPr sz="33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sp>
        <p:nvSpPr>
          <p:cNvPr id="21" name="Symbol zastępczy zawartości 2">
            <a:extLst>
              <a:ext uri="{FF2B5EF4-FFF2-40B4-BE49-F238E27FC236}">
                <a16:creationId xmlns:a16="http://schemas.microsoft.com/office/drawing/2014/main" id="{9B211605-B903-5C46-A4D8-079249D711C7}"/>
              </a:ext>
            </a:extLst>
          </p:cNvPr>
          <p:cNvSpPr>
            <a:spLocks noGrp="1"/>
          </p:cNvSpPr>
          <p:nvPr>
            <p:ph idx="25"/>
          </p:nvPr>
        </p:nvSpPr>
        <p:spPr>
          <a:xfrm>
            <a:off x="4680585" y="4306090"/>
            <a:ext cx="1234440" cy="460756"/>
          </a:xfrm>
        </p:spPr>
        <p:txBody>
          <a:bodyPr>
            <a:noAutofit/>
          </a:bodyPr>
          <a:lstStyle>
            <a:lvl1pPr marL="0" indent="0" algn="r">
              <a:buNone/>
              <a:defRPr sz="600" b="0" i="0">
                <a:latin typeface="Recursive Sans Linear Medium" pitchFamily="2" charset="77"/>
                <a:cs typeface="Recursive Sans Linear Medium" pitchFamily="2" charset="77"/>
              </a:defRPr>
            </a:lvl1pPr>
            <a:lvl2pPr algn="r">
              <a:defRPr sz="600" b="0" i="0">
                <a:latin typeface="Recursive Sans Linear Medium" pitchFamily="2" charset="77"/>
                <a:cs typeface="Recursive Sans Linear Medium" pitchFamily="2" charset="77"/>
              </a:defRPr>
            </a:lvl2pPr>
            <a:lvl3pPr algn="r">
              <a:defRPr sz="600" b="0" i="0">
                <a:latin typeface="Recursive Sans Linear Medium" pitchFamily="2" charset="77"/>
                <a:cs typeface="Recursive Sans Linear Medium" pitchFamily="2" charset="77"/>
              </a:defRPr>
            </a:lvl3pPr>
            <a:lvl4pPr algn="r">
              <a:defRPr sz="600" b="0" i="0">
                <a:latin typeface="Recursive Sans Linear Medium" pitchFamily="2" charset="77"/>
                <a:cs typeface="Recursive Sans Linear Medium" pitchFamily="2" charset="77"/>
              </a:defRPr>
            </a:lvl4pPr>
            <a:lvl5pPr algn="r">
              <a:defRPr sz="600"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4" name="Symbol zastępczy zawartości 2">
            <a:extLst>
              <a:ext uri="{FF2B5EF4-FFF2-40B4-BE49-F238E27FC236}">
                <a16:creationId xmlns:a16="http://schemas.microsoft.com/office/drawing/2014/main" id="{0D5CCF74-E95B-584C-AE5E-60480AF09698}"/>
              </a:ext>
            </a:extLst>
          </p:cNvPr>
          <p:cNvSpPr>
            <a:spLocks noGrp="1"/>
          </p:cNvSpPr>
          <p:nvPr>
            <p:ph idx="26"/>
          </p:nvPr>
        </p:nvSpPr>
        <p:spPr>
          <a:xfrm>
            <a:off x="5915025" y="4301308"/>
            <a:ext cx="1148688" cy="465538"/>
          </a:xfrm>
        </p:spPr>
        <p:txBody>
          <a:bodyPr>
            <a:noAutofit/>
          </a:bodyPr>
          <a:lstStyle>
            <a:lvl1pPr marL="0" indent="0" algn="r">
              <a:buNone/>
              <a:defRPr sz="24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cxnSp>
        <p:nvCxnSpPr>
          <p:cNvPr id="26" name="Straight Connector 25">
            <a:extLst>
              <a:ext uri="{FF2B5EF4-FFF2-40B4-BE49-F238E27FC236}">
                <a16:creationId xmlns:a16="http://schemas.microsoft.com/office/drawing/2014/main" id="{72860076-CCE0-A94B-AD10-069A2CA58B19}"/>
              </a:ext>
            </a:extLst>
          </p:cNvPr>
          <p:cNvCxnSpPr>
            <a:cxnSpLocks/>
          </p:cNvCxnSpPr>
          <p:nvPr userDrawn="1"/>
        </p:nvCxnSpPr>
        <p:spPr>
          <a:xfrm>
            <a:off x="2851488" y="1774118"/>
            <a:ext cx="4217892" cy="0"/>
          </a:xfrm>
          <a:prstGeom prst="line">
            <a:avLst/>
          </a:prstGeom>
          <a:ln w="12700">
            <a:solidFill>
              <a:srgbClr val="293950"/>
            </a:solidFill>
          </a:ln>
        </p:spPr>
        <p:style>
          <a:lnRef idx="1">
            <a:schemeClr val="accent1"/>
          </a:lnRef>
          <a:fillRef idx="0">
            <a:schemeClr val="accent1"/>
          </a:fillRef>
          <a:effectRef idx="0">
            <a:schemeClr val="accent1"/>
          </a:effectRef>
          <a:fontRef idx="minor">
            <a:schemeClr val="tx1"/>
          </a:fontRef>
        </p:style>
      </p:cxnSp>
      <p:sp>
        <p:nvSpPr>
          <p:cNvPr id="27" name="Symbol zastępczy zawartości 2">
            <a:extLst>
              <a:ext uri="{FF2B5EF4-FFF2-40B4-BE49-F238E27FC236}">
                <a16:creationId xmlns:a16="http://schemas.microsoft.com/office/drawing/2014/main" id="{5297B7CA-3F8C-0D43-AE18-F0766278327C}"/>
              </a:ext>
            </a:extLst>
          </p:cNvPr>
          <p:cNvSpPr>
            <a:spLocks noGrp="1"/>
          </p:cNvSpPr>
          <p:nvPr>
            <p:ph idx="27"/>
          </p:nvPr>
        </p:nvSpPr>
        <p:spPr>
          <a:xfrm>
            <a:off x="6080800" y="1856405"/>
            <a:ext cx="977225" cy="1482099"/>
          </a:xfrm>
        </p:spPr>
        <p:txBody>
          <a:bodyPr>
            <a:no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8" name="Symbol zastępczy zawartości 2">
            <a:extLst>
              <a:ext uri="{FF2B5EF4-FFF2-40B4-BE49-F238E27FC236}">
                <a16:creationId xmlns:a16="http://schemas.microsoft.com/office/drawing/2014/main" id="{76A23621-90E2-A347-9D7C-B2C83C95BCEB}"/>
              </a:ext>
            </a:extLst>
          </p:cNvPr>
          <p:cNvSpPr>
            <a:spLocks noGrp="1"/>
          </p:cNvSpPr>
          <p:nvPr>
            <p:ph idx="28" hasCustomPrompt="1"/>
          </p:nvPr>
        </p:nvSpPr>
        <p:spPr>
          <a:xfrm>
            <a:off x="6074452" y="1541739"/>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3" name="Prostokąt 6">
            <a:extLst>
              <a:ext uri="{FF2B5EF4-FFF2-40B4-BE49-F238E27FC236}">
                <a16:creationId xmlns:a16="http://schemas.microsoft.com/office/drawing/2014/main" id="{62AFCCAB-02C4-8E41-AEFF-9184BADFA7D9}"/>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cxnSp>
        <p:nvCxnSpPr>
          <p:cNvPr id="30" name="Straight Connector 29">
            <a:extLst>
              <a:ext uri="{FF2B5EF4-FFF2-40B4-BE49-F238E27FC236}">
                <a16:creationId xmlns:a16="http://schemas.microsoft.com/office/drawing/2014/main" id="{201D69D2-DA22-8142-A8DA-4601DF07E62B}"/>
              </a:ext>
            </a:extLst>
          </p:cNvPr>
          <p:cNvCxnSpPr>
            <a:cxnSpLocks/>
          </p:cNvCxnSpPr>
          <p:nvPr userDrawn="1"/>
        </p:nvCxnSpPr>
        <p:spPr>
          <a:xfrm>
            <a:off x="2851488" y="3344219"/>
            <a:ext cx="4224241" cy="0"/>
          </a:xfrm>
          <a:prstGeom prst="line">
            <a:avLst/>
          </a:prstGeom>
          <a:ln w="12700">
            <a:solidFill>
              <a:srgbClr val="293950"/>
            </a:solidFill>
          </a:ln>
        </p:spPr>
        <p:style>
          <a:lnRef idx="1">
            <a:schemeClr val="accent1"/>
          </a:lnRef>
          <a:fillRef idx="0">
            <a:schemeClr val="accent1"/>
          </a:fillRef>
          <a:effectRef idx="0">
            <a:schemeClr val="accent1"/>
          </a:effectRef>
          <a:fontRef idx="minor">
            <a:schemeClr val="tx1"/>
          </a:fontRef>
        </p:style>
      </p:cxnSp>
      <p:sp>
        <p:nvSpPr>
          <p:cNvPr id="31" name="Symbol zastępczy zawartości 2">
            <a:extLst>
              <a:ext uri="{FF2B5EF4-FFF2-40B4-BE49-F238E27FC236}">
                <a16:creationId xmlns:a16="http://schemas.microsoft.com/office/drawing/2014/main" id="{1C66EF78-4B20-EA41-9086-92B01E1981EF}"/>
              </a:ext>
            </a:extLst>
          </p:cNvPr>
          <p:cNvSpPr>
            <a:spLocks noGrp="1"/>
          </p:cNvSpPr>
          <p:nvPr>
            <p:ph idx="29" hasCustomPrompt="1"/>
          </p:nvPr>
        </p:nvSpPr>
        <p:spPr>
          <a:xfrm>
            <a:off x="2851488" y="3404829"/>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4" name="Symbol zastępczy zawartości 2">
            <a:extLst>
              <a:ext uri="{FF2B5EF4-FFF2-40B4-BE49-F238E27FC236}">
                <a16:creationId xmlns:a16="http://schemas.microsoft.com/office/drawing/2014/main" id="{5BE20C9F-C58F-2641-B03B-6C0BAB2312C1}"/>
              </a:ext>
            </a:extLst>
          </p:cNvPr>
          <p:cNvSpPr>
            <a:spLocks noGrp="1"/>
          </p:cNvSpPr>
          <p:nvPr>
            <p:ph idx="31" hasCustomPrompt="1"/>
          </p:nvPr>
        </p:nvSpPr>
        <p:spPr>
          <a:xfrm>
            <a:off x="4982887" y="3404829"/>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5" name="Symbol zastępczy zawartości 2">
            <a:extLst>
              <a:ext uri="{FF2B5EF4-FFF2-40B4-BE49-F238E27FC236}">
                <a16:creationId xmlns:a16="http://schemas.microsoft.com/office/drawing/2014/main" id="{3C88996D-DF12-9548-9F1D-16FB1B02B067}"/>
              </a:ext>
            </a:extLst>
          </p:cNvPr>
          <p:cNvSpPr>
            <a:spLocks noGrp="1"/>
          </p:cNvSpPr>
          <p:nvPr>
            <p:ph idx="32" hasCustomPrompt="1"/>
          </p:nvPr>
        </p:nvSpPr>
        <p:spPr>
          <a:xfrm>
            <a:off x="6074452" y="3404829"/>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Tree>
    <p:extLst>
      <p:ext uri="{BB962C8B-B14F-4D97-AF65-F5344CB8AC3E}">
        <p14:creationId xmlns:p14="http://schemas.microsoft.com/office/powerpoint/2010/main" val="204574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2982" y="757136"/>
            <a:ext cx="7886699" cy="887753"/>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2033570"/>
            <a:ext cx="1989386" cy="1482099"/>
          </a:xfrm>
        </p:spPr>
        <p:txBody>
          <a:bodyPr>
            <a:normAutofit/>
          </a:bodyPr>
          <a:lstStyle>
            <a:lvl1pPr>
              <a:lnSpc>
                <a:spcPct val="150000"/>
              </a:lnSpc>
              <a:defRPr sz="900"/>
            </a:lvl1pPr>
            <a:lvl2pPr>
              <a:lnSpc>
                <a:spcPct val="150000"/>
              </a:lnSpc>
              <a:defRPr sz="900"/>
            </a:lvl2pPr>
            <a:lvl3pPr>
              <a:lnSpc>
                <a:spcPct val="150000"/>
              </a:lnSpc>
              <a:defRPr sz="900"/>
            </a:lvl3pPr>
            <a:lvl4pPr>
              <a:lnSpc>
                <a:spcPct val="150000"/>
              </a:lnSpc>
              <a:defRPr sz="900"/>
            </a:lvl4pPr>
            <a:lvl5pPr>
              <a:lnSpc>
                <a:spcPct val="150000"/>
              </a:lnSpc>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49" y="509143"/>
            <a:ext cx="788103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2851489" y="2033570"/>
            <a:ext cx="1989386" cy="1482099"/>
          </a:xfrm>
        </p:spPr>
        <p:txBody>
          <a:bodyPr>
            <a:norm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4989235" y="2033570"/>
            <a:ext cx="977225" cy="1482099"/>
          </a:xfrm>
        </p:spPr>
        <p:txBody>
          <a:bodyPr>
            <a:no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zawartości 2">
            <a:extLst>
              <a:ext uri="{FF2B5EF4-FFF2-40B4-BE49-F238E27FC236}">
                <a16:creationId xmlns:a16="http://schemas.microsoft.com/office/drawing/2014/main" id="{3FE837CD-D023-E342-B11C-03AC235FA3FE}"/>
              </a:ext>
            </a:extLst>
          </p:cNvPr>
          <p:cNvSpPr>
            <a:spLocks noGrp="1"/>
          </p:cNvSpPr>
          <p:nvPr>
            <p:ph idx="18" hasCustomPrompt="1"/>
          </p:nvPr>
        </p:nvSpPr>
        <p:spPr>
          <a:xfrm>
            <a:off x="628649" y="1718904"/>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6" name="Symbol zastępczy zawartości 2">
            <a:extLst>
              <a:ext uri="{FF2B5EF4-FFF2-40B4-BE49-F238E27FC236}">
                <a16:creationId xmlns:a16="http://schemas.microsoft.com/office/drawing/2014/main" id="{0000137D-3921-7E48-9A40-89975115085B}"/>
              </a:ext>
            </a:extLst>
          </p:cNvPr>
          <p:cNvSpPr>
            <a:spLocks noGrp="1"/>
          </p:cNvSpPr>
          <p:nvPr>
            <p:ph idx="19" hasCustomPrompt="1"/>
          </p:nvPr>
        </p:nvSpPr>
        <p:spPr>
          <a:xfrm>
            <a:off x="2851488" y="1718904"/>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7" name="Symbol zastępczy zawartości 2">
            <a:extLst>
              <a:ext uri="{FF2B5EF4-FFF2-40B4-BE49-F238E27FC236}">
                <a16:creationId xmlns:a16="http://schemas.microsoft.com/office/drawing/2014/main" id="{98E3A741-4BA0-8E4B-AAE2-5F6949094C61}"/>
              </a:ext>
            </a:extLst>
          </p:cNvPr>
          <p:cNvSpPr>
            <a:spLocks noGrp="1"/>
          </p:cNvSpPr>
          <p:nvPr>
            <p:ph idx="20" hasCustomPrompt="1"/>
          </p:nvPr>
        </p:nvSpPr>
        <p:spPr>
          <a:xfrm>
            <a:off x="4982887" y="1718904"/>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3982963"/>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sp>
        <p:nvSpPr>
          <p:cNvPr id="20" name="Symbol zastępczy zawartości 2">
            <a:extLst>
              <a:ext uri="{FF2B5EF4-FFF2-40B4-BE49-F238E27FC236}">
                <a16:creationId xmlns:a16="http://schemas.microsoft.com/office/drawing/2014/main" id="{137B4F4E-4392-9946-9059-8E1B0320B004}"/>
              </a:ext>
            </a:extLst>
          </p:cNvPr>
          <p:cNvSpPr>
            <a:spLocks noGrp="1"/>
          </p:cNvSpPr>
          <p:nvPr>
            <p:ph idx="22"/>
          </p:nvPr>
        </p:nvSpPr>
        <p:spPr>
          <a:xfrm>
            <a:off x="634318" y="3633494"/>
            <a:ext cx="1989386" cy="1134753"/>
          </a:xfrm>
        </p:spPr>
        <p:txBody>
          <a:bodyPr>
            <a:noAutofit/>
          </a:bodyPr>
          <a:lstStyle>
            <a:lvl1pPr>
              <a:lnSpc>
                <a:spcPct val="150000"/>
              </a:lnSpc>
              <a:defRPr sz="900"/>
            </a:lvl1pPr>
            <a:lvl2pPr>
              <a:lnSpc>
                <a:spcPct val="150000"/>
              </a:lnSpc>
              <a:defRPr sz="900"/>
            </a:lvl2pPr>
            <a:lvl3pPr>
              <a:lnSpc>
                <a:spcPct val="150000"/>
              </a:lnSpc>
              <a:defRPr sz="900"/>
            </a:lvl3pPr>
            <a:lvl4pPr>
              <a:lnSpc>
                <a:spcPct val="150000"/>
              </a:lnSpc>
              <a:defRPr sz="900"/>
            </a:lvl4pPr>
            <a:lvl5pPr>
              <a:lnSpc>
                <a:spcPct val="150000"/>
              </a:lnSpc>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3" name="Symbol zastępczy zawartości 2">
            <a:extLst>
              <a:ext uri="{FF2B5EF4-FFF2-40B4-BE49-F238E27FC236}">
                <a16:creationId xmlns:a16="http://schemas.microsoft.com/office/drawing/2014/main" id="{E045E050-61C3-664D-84FF-25039B4A02FB}"/>
              </a:ext>
            </a:extLst>
          </p:cNvPr>
          <p:cNvSpPr>
            <a:spLocks noGrp="1"/>
          </p:cNvSpPr>
          <p:nvPr>
            <p:ph idx="23"/>
          </p:nvPr>
        </p:nvSpPr>
        <p:spPr>
          <a:xfrm>
            <a:off x="2857156" y="4081281"/>
            <a:ext cx="4206557" cy="152869"/>
          </a:xfrm>
        </p:spPr>
        <p:txBody>
          <a:bodyPr>
            <a:noAutofit/>
          </a:bodyPr>
          <a:lstStyle>
            <a:lvl1pPr marL="0" indent="0" algn="l">
              <a:buNone/>
              <a:defRPr sz="788" b="0" i="0">
                <a:latin typeface="Recursive Sans Linear Medium" pitchFamily="2" charset="77"/>
                <a:cs typeface="Recursive Sans Linear Medium" pitchFamily="2" charset="77"/>
              </a:defRPr>
            </a:lvl1pPr>
            <a:lvl2pPr algn="l">
              <a:defRPr sz="788" b="0" i="0">
                <a:latin typeface="Recursive Sans Linear Medium" pitchFamily="2" charset="77"/>
                <a:cs typeface="Recursive Sans Linear Medium" pitchFamily="2" charset="77"/>
              </a:defRPr>
            </a:lvl2pPr>
            <a:lvl3pPr algn="l">
              <a:defRPr sz="788" b="0" i="0">
                <a:latin typeface="Recursive Sans Linear Medium" pitchFamily="2" charset="77"/>
                <a:cs typeface="Recursive Sans Linear Medium" pitchFamily="2" charset="77"/>
              </a:defRPr>
            </a:lvl3pPr>
            <a:lvl4pPr algn="l">
              <a:defRPr sz="788" b="0" i="0">
                <a:latin typeface="Recursive Sans Linear Medium" pitchFamily="2" charset="77"/>
                <a:cs typeface="Recursive Sans Linear Medium" pitchFamily="2" charset="77"/>
              </a:defRPr>
            </a:lvl4pPr>
            <a:lvl5pPr algn="l">
              <a:defRPr sz="788"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cxnSp>
        <p:nvCxnSpPr>
          <p:cNvPr id="25" name="Straight Connector 24">
            <a:extLst>
              <a:ext uri="{FF2B5EF4-FFF2-40B4-BE49-F238E27FC236}">
                <a16:creationId xmlns:a16="http://schemas.microsoft.com/office/drawing/2014/main" id="{34A1C46F-1F93-A842-82C4-CA8711C4D7C7}"/>
              </a:ext>
            </a:extLst>
          </p:cNvPr>
          <p:cNvCxnSpPr>
            <a:cxnSpLocks/>
          </p:cNvCxnSpPr>
          <p:nvPr userDrawn="1"/>
        </p:nvCxnSpPr>
        <p:spPr>
          <a:xfrm>
            <a:off x="628649" y="3515669"/>
            <a:ext cx="6441411" cy="0"/>
          </a:xfrm>
          <a:prstGeom prst="line">
            <a:avLst/>
          </a:prstGeom>
          <a:ln w="12700">
            <a:solidFill>
              <a:srgbClr val="293950"/>
            </a:solidFill>
          </a:ln>
        </p:spPr>
        <p:style>
          <a:lnRef idx="1">
            <a:schemeClr val="accent1"/>
          </a:lnRef>
          <a:fillRef idx="0">
            <a:schemeClr val="accent1"/>
          </a:fillRef>
          <a:effectRef idx="0">
            <a:schemeClr val="accent1"/>
          </a:effectRef>
          <a:fontRef idx="minor">
            <a:schemeClr val="tx1"/>
          </a:fontRef>
        </p:style>
      </p:cxnSp>
      <p:sp>
        <p:nvSpPr>
          <p:cNvPr id="29" name="Symbol zastępczy zawartości 2">
            <a:extLst>
              <a:ext uri="{FF2B5EF4-FFF2-40B4-BE49-F238E27FC236}">
                <a16:creationId xmlns:a16="http://schemas.microsoft.com/office/drawing/2014/main" id="{6FE9B955-BF6B-9544-A48C-5BAECE4AC203}"/>
              </a:ext>
            </a:extLst>
          </p:cNvPr>
          <p:cNvSpPr>
            <a:spLocks noGrp="1"/>
          </p:cNvSpPr>
          <p:nvPr>
            <p:ph idx="24"/>
          </p:nvPr>
        </p:nvSpPr>
        <p:spPr>
          <a:xfrm>
            <a:off x="2857157" y="3626708"/>
            <a:ext cx="4212224" cy="500292"/>
          </a:xfrm>
        </p:spPr>
        <p:txBody>
          <a:bodyPr>
            <a:noAutofit/>
          </a:bodyPr>
          <a:lstStyle>
            <a:lvl1pPr marL="0" indent="0" algn="l">
              <a:buNone/>
              <a:defRPr sz="33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sp>
        <p:nvSpPr>
          <p:cNvPr id="21" name="Symbol zastępczy zawartości 2">
            <a:extLst>
              <a:ext uri="{FF2B5EF4-FFF2-40B4-BE49-F238E27FC236}">
                <a16:creationId xmlns:a16="http://schemas.microsoft.com/office/drawing/2014/main" id="{9B211605-B903-5C46-A4D8-079249D711C7}"/>
              </a:ext>
            </a:extLst>
          </p:cNvPr>
          <p:cNvSpPr>
            <a:spLocks noGrp="1"/>
          </p:cNvSpPr>
          <p:nvPr>
            <p:ph idx="25"/>
          </p:nvPr>
        </p:nvSpPr>
        <p:spPr>
          <a:xfrm>
            <a:off x="2857156" y="4615379"/>
            <a:ext cx="4212224" cy="152869"/>
          </a:xfrm>
        </p:spPr>
        <p:txBody>
          <a:bodyPr>
            <a:noAutofit/>
          </a:bodyPr>
          <a:lstStyle>
            <a:lvl1pPr marL="0" indent="0" algn="l">
              <a:buNone/>
              <a:defRPr sz="788" b="0" i="0">
                <a:latin typeface="Recursive Sans Linear Medium" pitchFamily="2" charset="77"/>
                <a:cs typeface="Recursive Sans Linear Medium" pitchFamily="2" charset="77"/>
              </a:defRPr>
            </a:lvl1pPr>
            <a:lvl2pPr algn="l">
              <a:defRPr sz="788" b="0" i="0">
                <a:latin typeface="Recursive Sans Linear Medium" pitchFamily="2" charset="77"/>
                <a:cs typeface="Recursive Sans Linear Medium" pitchFamily="2" charset="77"/>
              </a:defRPr>
            </a:lvl2pPr>
            <a:lvl3pPr algn="l">
              <a:defRPr sz="788" b="0" i="0">
                <a:latin typeface="Recursive Sans Linear Medium" pitchFamily="2" charset="77"/>
                <a:cs typeface="Recursive Sans Linear Medium" pitchFamily="2" charset="77"/>
              </a:defRPr>
            </a:lvl3pPr>
            <a:lvl4pPr algn="l">
              <a:defRPr sz="788" b="0" i="0">
                <a:latin typeface="Recursive Sans Linear Medium" pitchFamily="2" charset="77"/>
                <a:cs typeface="Recursive Sans Linear Medium" pitchFamily="2" charset="77"/>
              </a:defRPr>
            </a:lvl4pPr>
            <a:lvl5pPr algn="l">
              <a:defRPr sz="788"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4" name="Symbol zastępczy zawartości 2">
            <a:extLst>
              <a:ext uri="{FF2B5EF4-FFF2-40B4-BE49-F238E27FC236}">
                <a16:creationId xmlns:a16="http://schemas.microsoft.com/office/drawing/2014/main" id="{0D5CCF74-E95B-584C-AE5E-60480AF09698}"/>
              </a:ext>
            </a:extLst>
          </p:cNvPr>
          <p:cNvSpPr>
            <a:spLocks noGrp="1"/>
          </p:cNvSpPr>
          <p:nvPr>
            <p:ph idx="26"/>
          </p:nvPr>
        </p:nvSpPr>
        <p:spPr>
          <a:xfrm>
            <a:off x="2851489" y="4306563"/>
            <a:ext cx="4212224" cy="294548"/>
          </a:xfrm>
        </p:spPr>
        <p:txBody>
          <a:bodyPr>
            <a:noAutofit/>
          </a:bodyPr>
          <a:lstStyle>
            <a:lvl1pPr marL="0" indent="0" algn="l">
              <a:buNone/>
              <a:defRPr sz="24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cxnSp>
        <p:nvCxnSpPr>
          <p:cNvPr id="26" name="Straight Connector 25">
            <a:extLst>
              <a:ext uri="{FF2B5EF4-FFF2-40B4-BE49-F238E27FC236}">
                <a16:creationId xmlns:a16="http://schemas.microsoft.com/office/drawing/2014/main" id="{72860076-CCE0-A94B-AD10-069A2CA58B19}"/>
              </a:ext>
            </a:extLst>
          </p:cNvPr>
          <p:cNvCxnSpPr>
            <a:cxnSpLocks/>
          </p:cNvCxnSpPr>
          <p:nvPr userDrawn="1"/>
        </p:nvCxnSpPr>
        <p:spPr>
          <a:xfrm>
            <a:off x="2851488" y="1951283"/>
            <a:ext cx="4217892" cy="0"/>
          </a:xfrm>
          <a:prstGeom prst="line">
            <a:avLst/>
          </a:prstGeom>
          <a:ln w="12700">
            <a:solidFill>
              <a:srgbClr val="293950"/>
            </a:solidFill>
          </a:ln>
        </p:spPr>
        <p:style>
          <a:lnRef idx="1">
            <a:schemeClr val="accent1"/>
          </a:lnRef>
          <a:fillRef idx="0">
            <a:schemeClr val="accent1"/>
          </a:fillRef>
          <a:effectRef idx="0">
            <a:schemeClr val="accent1"/>
          </a:effectRef>
          <a:fontRef idx="minor">
            <a:schemeClr val="tx1"/>
          </a:fontRef>
        </p:style>
      </p:cxnSp>
      <p:sp>
        <p:nvSpPr>
          <p:cNvPr id="27" name="Symbol zastępczy zawartości 2">
            <a:extLst>
              <a:ext uri="{FF2B5EF4-FFF2-40B4-BE49-F238E27FC236}">
                <a16:creationId xmlns:a16="http://schemas.microsoft.com/office/drawing/2014/main" id="{5297B7CA-3F8C-0D43-AE18-F0766278327C}"/>
              </a:ext>
            </a:extLst>
          </p:cNvPr>
          <p:cNvSpPr>
            <a:spLocks noGrp="1"/>
          </p:cNvSpPr>
          <p:nvPr>
            <p:ph idx="27"/>
          </p:nvPr>
        </p:nvSpPr>
        <p:spPr>
          <a:xfrm>
            <a:off x="6080800" y="2033570"/>
            <a:ext cx="977225" cy="1482099"/>
          </a:xfrm>
        </p:spPr>
        <p:txBody>
          <a:bodyPr>
            <a:no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8" name="Symbol zastępczy zawartości 2">
            <a:extLst>
              <a:ext uri="{FF2B5EF4-FFF2-40B4-BE49-F238E27FC236}">
                <a16:creationId xmlns:a16="http://schemas.microsoft.com/office/drawing/2014/main" id="{76A23621-90E2-A347-9D7C-B2C83C95BCEB}"/>
              </a:ext>
            </a:extLst>
          </p:cNvPr>
          <p:cNvSpPr>
            <a:spLocks noGrp="1"/>
          </p:cNvSpPr>
          <p:nvPr>
            <p:ph idx="28" hasCustomPrompt="1"/>
          </p:nvPr>
        </p:nvSpPr>
        <p:spPr>
          <a:xfrm>
            <a:off x="6074452" y="1718904"/>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3" name="Prostokąt 6">
            <a:extLst>
              <a:ext uri="{FF2B5EF4-FFF2-40B4-BE49-F238E27FC236}">
                <a16:creationId xmlns:a16="http://schemas.microsoft.com/office/drawing/2014/main" id="{62AFCCAB-02C4-8E41-AEFF-9184BADFA7D9}"/>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Tree>
    <p:extLst>
      <p:ext uri="{BB962C8B-B14F-4D97-AF65-F5344CB8AC3E}">
        <p14:creationId xmlns:p14="http://schemas.microsoft.com/office/powerpoint/2010/main" val="4120504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with large size image">
    <p:spTree>
      <p:nvGrpSpPr>
        <p:cNvPr id="1" name=""/>
        <p:cNvGrpSpPr/>
        <p:nvPr/>
      </p:nvGrpSpPr>
      <p:grpSpPr>
        <a:xfrm>
          <a:off x="0" y="0"/>
          <a:ext cx="0" cy="0"/>
          <a:chOff x="0" y="0"/>
          <a:chExt cx="0" cy="0"/>
        </a:xfrm>
      </p:grpSpPr>
      <p:pic>
        <p:nvPicPr>
          <p:cNvPr id="22" name="Picture 21" descr="Icon&#10;&#10;Description automatically generated">
            <a:extLst>
              <a:ext uri="{FF2B5EF4-FFF2-40B4-BE49-F238E27FC236}">
                <a16:creationId xmlns:a16="http://schemas.microsoft.com/office/drawing/2014/main" id="{9A2D66CC-C1DC-3C42-AF4A-977889798D0C}"/>
              </a:ext>
            </a:extLst>
          </p:cNvPr>
          <p:cNvPicPr>
            <a:picLocks noChangeAspect="1"/>
          </p:cNvPicPr>
          <p:nvPr userDrawn="1"/>
        </p:nvPicPr>
        <p:blipFill>
          <a:blip r:embed="rId2"/>
          <a:stretch>
            <a:fillRect/>
          </a:stretch>
        </p:blipFill>
        <p:spPr>
          <a:xfrm>
            <a:off x="6783761" y="1327233"/>
            <a:ext cx="2365907" cy="3827603"/>
          </a:xfrm>
          <a:prstGeom prst="rect">
            <a:avLst/>
          </a:prstGeom>
        </p:spPr>
      </p:pic>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2982" y="757136"/>
            <a:ext cx="7886699" cy="887753"/>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2033570"/>
            <a:ext cx="1989386" cy="1780777"/>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50" y="509143"/>
            <a:ext cx="338487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2851489" y="2033570"/>
            <a:ext cx="1989386" cy="1780777"/>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5080675" y="2033570"/>
            <a:ext cx="1989386" cy="1780777"/>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zawartości 2">
            <a:extLst>
              <a:ext uri="{FF2B5EF4-FFF2-40B4-BE49-F238E27FC236}">
                <a16:creationId xmlns:a16="http://schemas.microsoft.com/office/drawing/2014/main" id="{3FE837CD-D023-E342-B11C-03AC235FA3FE}"/>
              </a:ext>
            </a:extLst>
          </p:cNvPr>
          <p:cNvSpPr>
            <a:spLocks noGrp="1"/>
          </p:cNvSpPr>
          <p:nvPr>
            <p:ph idx="18" hasCustomPrompt="1"/>
          </p:nvPr>
        </p:nvSpPr>
        <p:spPr>
          <a:xfrm>
            <a:off x="803297" y="1718904"/>
            <a:ext cx="1814739"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6" name="Symbol zastępczy zawartości 2">
            <a:extLst>
              <a:ext uri="{FF2B5EF4-FFF2-40B4-BE49-F238E27FC236}">
                <a16:creationId xmlns:a16="http://schemas.microsoft.com/office/drawing/2014/main" id="{0000137D-3921-7E48-9A40-89975115085B}"/>
              </a:ext>
            </a:extLst>
          </p:cNvPr>
          <p:cNvSpPr>
            <a:spLocks noGrp="1"/>
          </p:cNvSpPr>
          <p:nvPr>
            <p:ph idx="19" hasCustomPrompt="1"/>
          </p:nvPr>
        </p:nvSpPr>
        <p:spPr>
          <a:xfrm>
            <a:off x="3026136" y="1718904"/>
            <a:ext cx="1814739"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7" name="Symbol zastępczy zawartości 2">
            <a:extLst>
              <a:ext uri="{FF2B5EF4-FFF2-40B4-BE49-F238E27FC236}">
                <a16:creationId xmlns:a16="http://schemas.microsoft.com/office/drawing/2014/main" id="{98E3A741-4BA0-8E4B-AAE2-5F6949094C61}"/>
              </a:ext>
            </a:extLst>
          </p:cNvPr>
          <p:cNvSpPr>
            <a:spLocks noGrp="1"/>
          </p:cNvSpPr>
          <p:nvPr>
            <p:ph idx="20" hasCustomPrompt="1"/>
          </p:nvPr>
        </p:nvSpPr>
        <p:spPr>
          <a:xfrm>
            <a:off x="5248975" y="1718904"/>
            <a:ext cx="1821086"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4045828"/>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sp>
        <p:nvSpPr>
          <p:cNvPr id="20" name="Symbol zastępczy zawartości 2">
            <a:extLst>
              <a:ext uri="{FF2B5EF4-FFF2-40B4-BE49-F238E27FC236}">
                <a16:creationId xmlns:a16="http://schemas.microsoft.com/office/drawing/2014/main" id="{137B4F4E-4392-9946-9059-8E1B0320B004}"/>
              </a:ext>
            </a:extLst>
          </p:cNvPr>
          <p:cNvSpPr>
            <a:spLocks noGrp="1"/>
          </p:cNvSpPr>
          <p:nvPr>
            <p:ph idx="22"/>
          </p:nvPr>
        </p:nvSpPr>
        <p:spPr>
          <a:xfrm>
            <a:off x="5080675" y="4188538"/>
            <a:ext cx="1989386" cy="804662"/>
          </a:xfrm>
        </p:spPr>
        <p:txBody>
          <a:bodyPr>
            <a:normAutofit/>
          </a:bodyPr>
          <a:lstStyle>
            <a:lvl1pPr>
              <a:lnSpc>
                <a:spcPct val="150000"/>
              </a:lnSpc>
              <a:defRPr sz="1125"/>
            </a:lvl1pPr>
            <a:lvl2pPr>
              <a:lnSpc>
                <a:spcPct val="150000"/>
              </a:lnSpc>
              <a:defRPr sz="1125"/>
            </a:lvl2pPr>
            <a:lvl3pPr>
              <a:lnSpc>
                <a:spcPct val="150000"/>
              </a:lnSpc>
              <a:defRPr sz="1125"/>
            </a:lvl3pPr>
            <a:lvl4pPr>
              <a:lnSpc>
                <a:spcPct val="150000"/>
              </a:lnSpc>
              <a:defRPr sz="1125"/>
            </a:lvl4pPr>
            <a:lvl5pPr>
              <a:lnSpc>
                <a:spcPct val="150000"/>
              </a:lnSpc>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3" name="Symbol zastępczy zawartości 2">
            <a:extLst>
              <a:ext uri="{FF2B5EF4-FFF2-40B4-BE49-F238E27FC236}">
                <a16:creationId xmlns:a16="http://schemas.microsoft.com/office/drawing/2014/main" id="{E045E050-61C3-664D-84FF-25039B4A02FB}"/>
              </a:ext>
            </a:extLst>
          </p:cNvPr>
          <p:cNvSpPr>
            <a:spLocks noGrp="1"/>
          </p:cNvSpPr>
          <p:nvPr>
            <p:ph idx="23"/>
          </p:nvPr>
        </p:nvSpPr>
        <p:spPr>
          <a:xfrm>
            <a:off x="1643653" y="4675640"/>
            <a:ext cx="3197221" cy="152869"/>
          </a:xfrm>
        </p:spPr>
        <p:txBody>
          <a:bodyPr>
            <a:noAutofit/>
          </a:bodyPr>
          <a:lstStyle>
            <a:lvl1pPr marL="0" indent="0" algn="r">
              <a:buNone/>
              <a:defRPr sz="788" b="0" i="0">
                <a:latin typeface="Recursive Sans Linear Medium" pitchFamily="2" charset="77"/>
                <a:cs typeface="Recursive Sans Linear Medium" pitchFamily="2" charset="77"/>
              </a:defRPr>
            </a:lvl1pPr>
            <a:lvl2pPr algn="r">
              <a:defRPr sz="788" b="0" i="0">
                <a:latin typeface="Recursive Sans Linear Medium" pitchFamily="2" charset="77"/>
                <a:cs typeface="Recursive Sans Linear Medium" pitchFamily="2" charset="77"/>
              </a:defRPr>
            </a:lvl2pPr>
            <a:lvl3pPr algn="r">
              <a:defRPr sz="788" b="0" i="0">
                <a:latin typeface="Recursive Sans Linear Medium" pitchFamily="2" charset="77"/>
                <a:cs typeface="Recursive Sans Linear Medium" pitchFamily="2" charset="77"/>
              </a:defRPr>
            </a:lvl3pPr>
            <a:lvl4pPr algn="r">
              <a:defRPr sz="788" b="0" i="0">
                <a:latin typeface="Recursive Sans Linear Medium" pitchFamily="2" charset="77"/>
                <a:cs typeface="Recursive Sans Linear Medium" pitchFamily="2" charset="77"/>
              </a:defRPr>
            </a:lvl4pPr>
            <a:lvl5pPr algn="r">
              <a:defRPr sz="788"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cxnSp>
        <p:nvCxnSpPr>
          <p:cNvPr id="25" name="Straight Connector 24">
            <a:extLst>
              <a:ext uri="{FF2B5EF4-FFF2-40B4-BE49-F238E27FC236}">
                <a16:creationId xmlns:a16="http://schemas.microsoft.com/office/drawing/2014/main" id="{34A1C46F-1F93-A842-82C4-CA8711C4D7C7}"/>
              </a:ext>
            </a:extLst>
          </p:cNvPr>
          <p:cNvCxnSpPr>
            <a:cxnSpLocks/>
          </p:cNvCxnSpPr>
          <p:nvPr userDrawn="1"/>
        </p:nvCxnSpPr>
        <p:spPr>
          <a:xfrm>
            <a:off x="628649" y="4001444"/>
            <a:ext cx="6441411" cy="0"/>
          </a:xfrm>
          <a:prstGeom prst="line">
            <a:avLst/>
          </a:prstGeom>
          <a:ln w="12700">
            <a:solidFill>
              <a:srgbClr val="293950"/>
            </a:solidFill>
          </a:ln>
        </p:spPr>
        <p:style>
          <a:lnRef idx="1">
            <a:schemeClr val="accent1"/>
          </a:lnRef>
          <a:fillRef idx="0">
            <a:schemeClr val="accent1"/>
          </a:fillRef>
          <a:effectRef idx="0">
            <a:schemeClr val="accent1"/>
          </a:effectRef>
          <a:fontRef idx="minor">
            <a:schemeClr val="tx1"/>
          </a:fontRef>
        </p:style>
      </p:cxnSp>
      <p:sp>
        <p:nvSpPr>
          <p:cNvPr id="29" name="Symbol zastępczy zawartości 2">
            <a:extLst>
              <a:ext uri="{FF2B5EF4-FFF2-40B4-BE49-F238E27FC236}">
                <a16:creationId xmlns:a16="http://schemas.microsoft.com/office/drawing/2014/main" id="{6FE9B955-BF6B-9544-A48C-5BAECE4AC203}"/>
              </a:ext>
            </a:extLst>
          </p:cNvPr>
          <p:cNvSpPr>
            <a:spLocks noGrp="1"/>
          </p:cNvSpPr>
          <p:nvPr>
            <p:ph idx="24"/>
          </p:nvPr>
        </p:nvSpPr>
        <p:spPr>
          <a:xfrm>
            <a:off x="628650" y="4175348"/>
            <a:ext cx="4212224" cy="500292"/>
          </a:xfrm>
        </p:spPr>
        <p:txBody>
          <a:bodyPr>
            <a:noAutofit/>
          </a:bodyPr>
          <a:lstStyle>
            <a:lvl1pPr marL="0" indent="0" algn="r">
              <a:buNone/>
              <a:defRPr sz="33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sp>
        <p:nvSpPr>
          <p:cNvPr id="30" name="Oval 29">
            <a:extLst>
              <a:ext uri="{FF2B5EF4-FFF2-40B4-BE49-F238E27FC236}">
                <a16:creationId xmlns:a16="http://schemas.microsoft.com/office/drawing/2014/main" id="{A2417F46-7FFB-EA48-A812-7E4F75E5C563}"/>
              </a:ext>
            </a:extLst>
          </p:cNvPr>
          <p:cNvSpPr/>
          <p:nvPr userDrawn="1"/>
        </p:nvSpPr>
        <p:spPr>
          <a:xfrm>
            <a:off x="5092705" y="1741158"/>
            <a:ext cx="144441" cy="144441"/>
          </a:xfrm>
          <a:prstGeom prst="ellipse">
            <a:avLst/>
          </a:prstGeom>
          <a:solidFill>
            <a:srgbClr val="F9C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sz="1013"/>
          </a:p>
        </p:txBody>
      </p:sp>
      <p:sp>
        <p:nvSpPr>
          <p:cNvPr id="31" name="Oval 30">
            <a:extLst>
              <a:ext uri="{FF2B5EF4-FFF2-40B4-BE49-F238E27FC236}">
                <a16:creationId xmlns:a16="http://schemas.microsoft.com/office/drawing/2014/main" id="{37E455B2-F3E2-DC4B-B923-D8B62899522E}"/>
              </a:ext>
            </a:extLst>
          </p:cNvPr>
          <p:cNvSpPr/>
          <p:nvPr userDrawn="1"/>
        </p:nvSpPr>
        <p:spPr>
          <a:xfrm>
            <a:off x="2882905" y="1741158"/>
            <a:ext cx="144441" cy="144441"/>
          </a:xfrm>
          <a:prstGeom prst="ellipse">
            <a:avLst/>
          </a:prstGeom>
          <a:solidFill>
            <a:srgbClr val="EB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sz="1013"/>
          </a:p>
        </p:txBody>
      </p:sp>
      <p:sp>
        <p:nvSpPr>
          <p:cNvPr id="32" name="Oval 31">
            <a:extLst>
              <a:ext uri="{FF2B5EF4-FFF2-40B4-BE49-F238E27FC236}">
                <a16:creationId xmlns:a16="http://schemas.microsoft.com/office/drawing/2014/main" id="{B11FE4DE-955E-D341-AAA8-A6F6D419EDB3}"/>
              </a:ext>
            </a:extLst>
          </p:cNvPr>
          <p:cNvSpPr/>
          <p:nvPr userDrawn="1"/>
        </p:nvSpPr>
        <p:spPr>
          <a:xfrm>
            <a:off x="649042" y="1741158"/>
            <a:ext cx="144441" cy="144441"/>
          </a:xfrm>
          <a:prstGeom prst="ellipse">
            <a:avLst/>
          </a:prstGeom>
          <a:solidFill>
            <a:srgbClr val="85B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sz="1013"/>
          </a:p>
        </p:txBody>
      </p:sp>
    </p:spTree>
    <p:extLst>
      <p:ext uri="{BB962C8B-B14F-4D97-AF65-F5344CB8AC3E}">
        <p14:creationId xmlns:p14="http://schemas.microsoft.com/office/powerpoint/2010/main" val="1329191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large size image">
    <p:spTree>
      <p:nvGrpSpPr>
        <p:cNvPr id="1" name=""/>
        <p:cNvGrpSpPr/>
        <p:nvPr/>
      </p:nvGrpSpPr>
      <p:grpSpPr>
        <a:xfrm>
          <a:off x="0" y="0"/>
          <a:ext cx="0" cy="0"/>
          <a:chOff x="0" y="0"/>
          <a:chExt cx="0" cy="0"/>
        </a:xfrm>
      </p:grpSpPr>
      <p:sp>
        <p:nvSpPr>
          <p:cNvPr id="14" name="Symbol zastępczy obrazu 2">
            <a:extLst>
              <a:ext uri="{FF2B5EF4-FFF2-40B4-BE49-F238E27FC236}">
                <a16:creationId xmlns:a16="http://schemas.microsoft.com/office/drawing/2014/main" id="{B7E694DF-E370-7F4C-86F1-179BAFA31828}"/>
              </a:ext>
            </a:extLst>
          </p:cNvPr>
          <p:cNvSpPr>
            <a:spLocks noGrp="1"/>
          </p:cNvSpPr>
          <p:nvPr>
            <p:ph type="pic" idx="13"/>
          </p:nvPr>
        </p:nvSpPr>
        <p:spPr>
          <a:xfrm>
            <a:off x="-1" y="0"/>
            <a:ext cx="9144002" cy="249689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26537"/>
            <a:ext cx="7886699" cy="102251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2760562"/>
            <a:ext cx="1821551" cy="1724285"/>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50" y="526018"/>
            <a:ext cx="7886699" cy="282418"/>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2624383" y="2769936"/>
            <a:ext cx="1821551" cy="1724285"/>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4698066" y="2769936"/>
            <a:ext cx="1821551" cy="1724285"/>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3" name="Symbol zastępczy zawartości 2">
            <a:extLst>
              <a:ext uri="{FF2B5EF4-FFF2-40B4-BE49-F238E27FC236}">
                <a16:creationId xmlns:a16="http://schemas.microsoft.com/office/drawing/2014/main" id="{7FA9DA82-484D-8445-97C1-5B55C33ECFBC}"/>
              </a:ext>
            </a:extLst>
          </p:cNvPr>
          <p:cNvSpPr>
            <a:spLocks noGrp="1"/>
          </p:cNvSpPr>
          <p:nvPr>
            <p:ph idx="17"/>
          </p:nvPr>
        </p:nvSpPr>
        <p:spPr>
          <a:xfrm>
            <a:off x="6693799" y="2769936"/>
            <a:ext cx="1821551" cy="1724285"/>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60575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08FA68-2E1E-8344-BB9B-70B00D85D076}"/>
              </a:ext>
            </a:extLst>
          </p:cNvPr>
          <p:cNvSpPr>
            <a:spLocks noGrp="1"/>
          </p:cNvSpPr>
          <p:nvPr>
            <p:ph type="title"/>
          </p:nvPr>
        </p:nvSpPr>
        <p:spPr>
          <a:xfrm>
            <a:off x="628650" y="510779"/>
            <a:ext cx="7886700" cy="994172"/>
          </a:xfrm>
        </p:spPr>
        <p:txBody>
          <a:bodyPr/>
          <a:lstStyle/>
          <a:p>
            <a:r>
              <a:rPr lang="pl-PL"/>
              <a:t>Kliknij, aby edytować styl</a:t>
            </a:r>
          </a:p>
        </p:txBody>
      </p:sp>
      <p:sp>
        <p:nvSpPr>
          <p:cNvPr id="3" name="Symbol zastępczy zawartości 2">
            <a:extLst>
              <a:ext uri="{FF2B5EF4-FFF2-40B4-BE49-F238E27FC236}">
                <a16:creationId xmlns:a16="http://schemas.microsoft.com/office/drawing/2014/main" id="{A14EBFBE-64BD-EE44-81D1-7DEAFF0FE45E}"/>
              </a:ext>
            </a:extLst>
          </p:cNvPr>
          <p:cNvSpPr>
            <a:spLocks noGrp="1"/>
          </p:cNvSpPr>
          <p:nvPr>
            <p:ph sz="half" idx="1"/>
          </p:nvPr>
        </p:nvSpPr>
        <p:spPr>
          <a:xfrm>
            <a:off x="628650" y="1504951"/>
            <a:ext cx="3886200" cy="312777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217302B3-D5B4-3749-8B92-0D784EB94951}"/>
              </a:ext>
            </a:extLst>
          </p:cNvPr>
          <p:cNvSpPr>
            <a:spLocks noGrp="1"/>
          </p:cNvSpPr>
          <p:nvPr>
            <p:ph sz="half" idx="2"/>
          </p:nvPr>
        </p:nvSpPr>
        <p:spPr>
          <a:xfrm>
            <a:off x="4629150" y="1504951"/>
            <a:ext cx="3886200" cy="312777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609B0358-4EB4-4E48-98D5-A2F0F9D0620F}"/>
              </a:ext>
            </a:extLst>
          </p:cNvPr>
          <p:cNvSpPr>
            <a:spLocks noGrp="1"/>
          </p:cNvSpPr>
          <p:nvPr>
            <p:ph type="dt" sz="half" idx="10"/>
          </p:nvPr>
        </p:nvSpPr>
        <p:spPr/>
        <p:txBody>
          <a:bodyPr/>
          <a:lstStyle/>
          <a:p>
            <a:fld id="{A0DA3DD1-A5DD-F548-B8F0-F3DD02F1E52C}" type="datetime1">
              <a:rPr lang="pl-PL" smtClean="0"/>
              <a:t>13.03.2025</a:t>
            </a:fld>
            <a:endParaRPr lang="pl-PL"/>
          </a:p>
        </p:txBody>
      </p:sp>
      <p:sp>
        <p:nvSpPr>
          <p:cNvPr id="6" name="Symbol zastępczy stopki 5">
            <a:extLst>
              <a:ext uri="{FF2B5EF4-FFF2-40B4-BE49-F238E27FC236}">
                <a16:creationId xmlns:a16="http://schemas.microsoft.com/office/drawing/2014/main" id="{E477119C-AD91-4C4F-9AF6-75C679AF0DB2}"/>
              </a:ext>
            </a:extLst>
          </p:cNvPr>
          <p:cNvSpPr>
            <a:spLocks noGrp="1"/>
          </p:cNvSpPr>
          <p:nvPr>
            <p:ph type="ftr" sz="quarter" idx="11"/>
          </p:nvPr>
        </p:nvSpPr>
        <p:spPr/>
        <p:txBody>
          <a:bodyPr/>
          <a:lstStyle/>
          <a:p>
            <a:r>
              <a:rPr lang="pl-PL"/>
              <a:t>krogagerschmidt.dk</a:t>
            </a:r>
          </a:p>
        </p:txBody>
      </p:sp>
      <p:sp>
        <p:nvSpPr>
          <p:cNvPr id="7" name="Symbol zastępczy numeru slajdu 6">
            <a:extLst>
              <a:ext uri="{FF2B5EF4-FFF2-40B4-BE49-F238E27FC236}">
                <a16:creationId xmlns:a16="http://schemas.microsoft.com/office/drawing/2014/main" id="{066CB4B4-37E3-C347-B4F4-58AC4B33574E}"/>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758129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E7F131-AEB6-C440-BAB6-749EB46ED0A6}"/>
              </a:ext>
            </a:extLst>
          </p:cNvPr>
          <p:cNvSpPr>
            <a:spLocks noGrp="1"/>
          </p:cNvSpPr>
          <p:nvPr>
            <p:ph type="title"/>
          </p:nvPr>
        </p:nvSpPr>
        <p:spPr>
          <a:xfrm>
            <a:off x="629841" y="573066"/>
            <a:ext cx="7886700" cy="694950"/>
          </a:xfrm>
        </p:spPr>
        <p:txBody>
          <a:bodyPr/>
          <a:lstStyle>
            <a:lvl1pPr>
              <a:defRPr b="0" i="0">
                <a:latin typeface="Recursive Sans Linear Light" pitchFamily="2" charset="0"/>
                <a:cs typeface="Recursive Sans Linear Light" pitchFamily="2" charset="0"/>
              </a:defRPr>
            </a:lvl1pPr>
          </a:lstStyle>
          <a:p>
            <a:r>
              <a:rPr lang="pl-PL"/>
              <a:t>Kliknij, aby edytować styl</a:t>
            </a:r>
          </a:p>
        </p:txBody>
      </p:sp>
      <p:sp>
        <p:nvSpPr>
          <p:cNvPr id="3" name="Symbol zastępczy tekstu 2">
            <a:extLst>
              <a:ext uri="{FF2B5EF4-FFF2-40B4-BE49-F238E27FC236}">
                <a16:creationId xmlns:a16="http://schemas.microsoft.com/office/drawing/2014/main" id="{726F8CA9-2F0D-3B47-90B6-A5AE652F8A70}"/>
              </a:ext>
            </a:extLst>
          </p:cNvPr>
          <p:cNvSpPr>
            <a:spLocks noGrp="1"/>
          </p:cNvSpPr>
          <p:nvPr>
            <p:ph type="body" idx="1"/>
          </p:nvPr>
        </p:nvSpPr>
        <p:spPr>
          <a:xfrm>
            <a:off x="629842" y="1393032"/>
            <a:ext cx="3868340" cy="485774"/>
          </a:xfrm>
        </p:spPr>
        <p:txBody>
          <a:bodyPr anchor="b"/>
          <a:lstStyle>
            <a:lvl1pPr marL="0" indent="0">
              <a:buNone/>
              <a:defRPr sz="1800" b="1">
                <a:latin typeface="Recursive Sans Linear" pitchFamily="2" charset="0"/>
                <a:cs typeface="Recursive Sans Linear"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AB0DAAE4-3524-E441-9979-0B4BEA9618B8}"/>
              </a:ext>
            </a:extLst>
          </p:cNvPr>
          <p:cNvSpPr>
            <a:spLocks noGrp="1"/>
          </p:cNvSpPr>
          <p:nvPr>
            <p:ph sz="half" idx="2"/>
          </p:nvPr>
        </p:nvSpPr>
        <p:spPr>
          <a:xfrm>
            <a:off x="629842" y="2057400"/>
            <a:ext cx="3868340" cy="258484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A025B86F-DA89-834C-AAAC-DBEB08662C09}"/>
              </a:ext>
            </a:extLst>
          </p:cNvPr>
          <p:cNvSpPr>
            <a:spLocks noGrp="1"/>
          </p:cNvSpPr>
          <p:nvPr>
            <p:ph type="body" sz="quarter" idx="3"/>
          </p:nvPr>
        </p:nvSpPr>
        <p:spPr>
          <a:xfrm>
            <a:off x="4629150" y="1393032"/>
            <a:ext cx="3887391" cy="485774"/>
          </a:xfrm>
        </p:spPr>
        <p:txBody>
          <a:bodyPr anchor="b"/>
          <a:lstStyle>
            <a:lvl1pPr marL="0" indent="0">
              <a:buNone/>
              <a:defRPr sz="1800" b="1">
                <a:latin typeface="Recursive Sans Linear" pitchFamily="2" charset="0"/>
                <a:cs typeface="Recursive Sans Linear"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6181EE2-FBD6-1543-8393-4541E3077367}"/>
              </a:ext>
            </a:extLst>
          </p:cNvPr>
          <p:cNvSpPr>
            <a:spLocks noGrp="1"/>
          </p:cNvSpPr>
          <p:nvPr>
            <p:ph sz="quarter" idx="4"/>
          </p:nvPr>
        </p:nvSpPr>
        <p:spPr>
          <a:xfrm>
            <a:off x="4629150" y="2057399"/>
            <a:ext cx="3887391" cy="258484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3878A9A9-EB77-DD42-8A09-1893CD538787}"/>
              </a:ext>
            </a:extLst>
          </p:cNvPr>
          <p:cNvSpPr>
            <a:spLocks noGrp="1"/>
          </p:cNvSpPr>
          <p:nvPr>
            <p:ph type="dt" sz="half" idx="10"/>
          </p:nvPr>
        </p:nvSpPr>
        <p:spPr/>
        <p:txBody>
          <a:bodyPr/>
          <a:lstStyle/>
          <a:p>
            <a:fld id="{D50FDF5C-5E53-6543-A930-4757B7766603}" type="datetime1">
              <a:rPr lang="pl-PL" smtClean="0"/>
              <a:t>13.03.2025</a:t>
            </a:fld>
            <a:endParaRPr lang="pl-PL"/>
          </a:p>
        </p:txBody>
      </p:sp>
      <p:sp>
        <p:nvSpPr>
          <p:cNvPr id="8" name="Symbol zastępczy stopki 7">
            <a:extLst>
              <a:ext uri="{FF2B5EF4-FFF2-40B4-BE49-F238E27FC236}">
                <a16:creationId xmlns:a16="http://schemas.microsoft.com/office/drawing/2014/main" id="{D1AD8B55-6651-5548-BEBA-69A5CAE17571}"/>
              </a:ext>
            </a:extLst>
          </p:cNvPr>
          <p:cNvSpPr>
            <a:spLocks noGrp="1"/>
          </p:cNvSpPr>
          <p:nvPr>
            <p:ph type="ftr" sz="quarter" idx="11"/>
          </p:nvPr>
        </p:nvSpPr>
        <p:spPr/>
        <p:txBody>
          <a:bodyPr/>
          <a:lstStyle/>
          <a:p>
            <a:r>
              <a:rPr lang="pl-PL"/>
              <a:t>krogagerschmidt.dk</a:t>
            </a:r>
          </a:p>
        </p:txBody>
      </p:sp>
      <p:sp>
        <p:nvSpPr>
          <p:cNvPr id="9" name="Symbol zastępczy numeru slajdu 8">
            <a:extLst>
              <a:ext uri="{FF2B5EF4-FFF2-40B4-BE49-F238E27FC236}">
                <a16:creationId xmlns:a16="http://schemas.microsoft.com/office/drawing/2014/main" id="{E2A8202D-A4CC-4647-87CF-E45281050939}"/>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415925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DEEA6F-1A9E-8C4F-B155-B85F74B553DF}"/>
              </a:ext>
            </a:extLst>
          </p:cNvPr>
          <p:cNvSpPr>
            <a:spLocks noGrp="1"/>
          </p:cNvSpPr>
          <p:nvPr>
            <p:ph type="title"/>
          </p:nvPr>
        </p:nvSpPr>
        <p:spPr>
          <a:xfrm>
            <a:off x="629841" y="740569"/>
            <a:ext cx="2949178" cy="802481"/>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a16="http://schemas.microsoft.com/office/drawing/2014/main" id="{D1BA41DE-7EA5-E242-81B7-1E1523F5A3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3D752FC1-B113-3D43-B498-7F5319854B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1B22DD8-16D6-0A40-8A38-38BA508A61DB}"/>
              </a:ext>
            </a:extLst>
          </p:cNvPr>
          <p:cNvSpPr>
            <a:spLocks noGrp="1"/>
          </p:cNvSpPr>
          <p:nvPr>
            <p:ph type="dt" sz="half" idx="10"/>
          </p:nvPr>
        </p:nvSpPr>
        <p:spPr/>
        <p:txBody>
          <a:bodyPr/>
          <a:lstStyle/>
          <a:p>
            <a:fld id="{CD4F09EF-F3D5-8044-A146-EF3175F566F6}" type="datetime1">
              <a:rPr lang="pl-PL" smtClean="0"/>
              <a:t>13.03.2025</a:t>
            </a:fld>
            <a:endParaRPr lang="pl-PL"/>
          </a:p>
        </p:txBody>
      </p:sp>
      <p:sp>
        <p:nvSpPr>
          <p:cNvPr id="6" name="Symbol zastępczy stopki 5">
            <a:extLst>
              <a:ext uri="{FF2B5EF4-FFF2-40B4-BE49-F238E27FC236}">
                <a16:creationId xmlns:a16="http://schemas.microsoft.com/office/drawing/2014/main" id="{01CDCEB4-3B5E-A84E-993B-CFE609E09123}"/>
              </a:ext>
            </a:extLst>
          </p:cNvPr>
          <p:cNvSpPr>
            <a:spLocks noGrp="1"/>
          </p:cNvSpPr>
          <p:nvPr>
            <p:ph type="ftr" sz="quarter" idx="11"/>
          </p:nvPr>
        </p:nvSpPr>
        <p:spPr/>
        <p:txBody>
          <a:bodyPr/>
          <a:lstStyle/>
          <a:p>
            <a:r>
              <a:rPr lang="pl-PL"/>
              <a:t>krogagerschmidt.dk</a:t>
            </a:r>
          </a:p>
        </p:txBody>
      </p:sp>
      <p:sp>
        <p:nvSpPr>
          <p:cNvPr id="7" name="Symbol zastępczy numeru slajdu 6">
            <a:extLst>
              <a:ext uri="{FF2B5EF4-FFF2-40B4-BE49-F238E27FC236}">
                <a16:creationId xmlns:a16="http://schemas.microsoft.com/office/drawing/2014/main" id="{673F1C33-4F41-8E41-93B4-FF285055ABB8}"/>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F70FEA4F-F9A4-F84E-B158-60F803929B5E}"/>
              </a:ext>
            </a:extLst>
          </p:cNvPr>
          <p:cNvSpPr>
            <a:spLocks noGrp="1"/>
          </p:cNvSpPr>
          <p:nvPr>
            <p:ph sz="quarter" idx="14"/>
          </p:nvPr>
        </p:nvSpPr>
        <p:spPr>
          <a:xfrm>
            <a:off x="628650" y="399326"/>
            <a:ext cx="2949178" cy="332540"/>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2518362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4AE8AD-9BBD-0843-BB93-CACC422835A6}"/>
              </a:ext>
            </a:extLst>
          </p:cNvPr>
          <p:cNvSpPr>
            <a:spLocks noGrp="1"/>
          </p:cNvSpPr>
          <p:nvPr>
            <p:ph type="title"/>
          </p:nvPr>
        </p:nvSpPr>
        <p:spPr>
          <a:xfrm>
            <a:off x="629841" y="740569"/>
            <a:ext cx="2949178" cy="802481"/>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a16="http://schemas.microsoft.com/office/drawing/2014/main" id="{5056F3A6-B88D-5741-8F8E-F3EA00ADEC6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id="{253C1E9E-FBF7-AC4D-AA16-97019EE86D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9DD8F69-49BE-E344-B9E9-5F877EAB6616}"/>
              </a:ext>
            </a:extLst>
          </p:cNvPr>
          <p:cNvSpPr>
            <a:spLocks noGrp="1"/>
          </p:cNvSpPr>
          <p:nvPr>
            <p:ph type="dt" sz="half" idx="10"/>
          </p:nvPr>
        </p:nvSpPr>
        <p:spPr/>
        <p:txBody>
          <a:bodyPr/>
          <a:lstStyle/>
          <a:p>
            <a:fld id="{D2C2FCD2-8FC2-FA41-BCFD-2AF086FBB910}" type="datetime1">
              <a:rPr lang="pl-PL" smtClean="0"/>
              <a:t>13.03.2025</a:t>
            </a:fld>
            <a:endParaRPr lang="pl-PL"/>
          </a:p>
        </p:txBody>
      </p:sp>
      <p:sp>
        <p:nvSpPr>
          <p:cNvPr id="6" name="Symbol zastępczy stopki 5">
            <a:extLst>
              <a:ext uri="{FF2B5EF4-FFF2-40B4-BE49-F238E27FC236}">
                <a16:creationId xmlns:a16="http://schemas.microsoft.com/office/drawing/2014/main" id="{5A22B059-821B-5E47-979D-20E6C4A0D7FD}"/>
              </a:ext>
            </a:extLst>
          </p:cNvPr>
          <p:cNvSpPr>
            <a:spLocks noGrp="1"/>
          </p:cNvSpPr>
          <p:nvPr>
            <p:ph type="ftr" sz="quarter" idx="11"/>
          </p:nvPr>
        </p:nvSpPr>
        <p:spPr/>
        <p:txBody>
          <a:bodyPr/>
          <a:lstStyle/>
          <a:p>
            <a:r>
              <a:rPr lang="pl-PL"/>
              <a:t>krogagerschmidt.dk</a:t>
            </a:r>
          </a:p>
        </p:txBody>
      </p:sp>
      <p:sp>
        <p:nvSpPr>
          <p:cNvPr id="7" name="Symbol zastępczy numeru slajdu 6">
            <a:extLst>
              <a:ext uri="{FF2B5EF4-FFF2-40B4-BE49-F238E27FC236}">
                <a16:creationId xmlns:a16="http://schemas.microsoft.com/office/drawing/2014/main" id="{D23F73C7-84DD-824F-B899-ACC1C0922899}"/>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9" name="Symbol zastępczy zawartości 16">
            <a:extLst>
              <a:ext uri="{FF2B5EF4-FFF2-40B4-BE49-F238E27FC236}">
                <a16:creationId xmlns:a16="http://schemas.microsoft.com/office/drawing/2014/main" id="{9E7C19E4-5DC9-1C40-8B8E-99B0296B26D1}"/>
              </a:ext>
            </a:extLst>
          </p:cNvPr>
          <p:cNvSpPr>
            <a:spLocks noGrp="1"/>
          </p:cNvSpPr>
          <p:nvPr>
            <p:ph sz="quarter" idx="14"/>
          </p:nvPr>
        </p:nvSpPr>
        <p:spPr>
          <a:xfrm>
            <a:off x="628650" y="399326"/>
            <a:ext cx="2949178" cy="332540"/>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4093249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E95BBEE6-ECC1-4942-A847-D3646DAEEE64}"/>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
        <p:nvSpPr>
          <p:cNvPr id="2" name="Tytuł 1">
            <a:extLst>
              <a:ext uri="{FF2B5EF4-FFF2-40B4-BE49-F238E27FC236}">
                <a16:creationId xmlns:a16="http://schemas.microsoft.com/office/drawing/2014/main" id="{6016B1E7-009D-CA42-8270-BA7960347864}"/>
              </a:ext>
            </a:extLst>
          </p:cNvPr>
          <p:cNvSpPr>
            <a:spLocks noGrp="1"/>
          </p:cNvSpPr>
          <p:nvPr>
            <p:ph type="title"/>
          </p:nvPr>
        </p:nvSpPr>
        <p:spPr>
          <a:xfrm>
            <a:off x="623888" y="1282304"/>
            <a:ext cx="7886700" cy="1877379"/>
          </a:xfrm>
        </p:spPr>
        <p:txBody>
          <a:bodyPr anchor="b"/>
          <a:lstStyle>
            <a:lvl1pPr algn="ctr">
              <a:defRPr sz="4500"/>
            </a:lvl1pPr>
          </a:lstStyle>
          <a:p>
            <a:r>
              <a:rPr lang="en-GB"/>
              <a:t>Click to edit Master title style</a:t>
            </a:r>
            <a:endParaRPr lang="pl-PL"/>
          </a:p>
        </p:txBody>
      </p:sp>
      <p:sp>
        <p:nvSpPr>
          <p:cNvPr id="3" name="Symbol zastępczy tekstu 2">
            <a:extLst>
              <a:ext uri="{FF2B5EF4-FFF2-40B4-BE49-F238E27FC236}">
                <a16:creationId xmlns:a16="http://schemas.microsoft.com/office/drawing/2014/main" id="{719E5A61-D1B6-034A-96AE-A8DF97EC4A0F}"/>
              </a:ext>
            </a:extLst>
          </p:cNvPr>
          <p:cNvSpPr>
            <a:spLocks noGrp="1"/>
          </p:cNvSpPr>
          <p:nvPr>
            <p:ph type="body" idx="1"/>
          </p:nvPr>
        </p:nvSpPr>
        <p:spPr>
          <a:xfrm>
            <a:off x="623888" y="3442098"/>
            <a:ext cx="7886700" cy="1042749"/>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Symbol zastępczy daty 3">
            <a:extLst>
              <a:ext uri="{FF2B5EF4-FFF2-40B4-BE49-F238E27FC236}">
                <a16:creationId xmlns:a16="http://schemas.microsoft.com/office/drawing/2014/main" id="{B6308775-4C1E-4047-9FD1-26F57827B87D}"/>
              </a:ext>
            </a:extLst>
          </p:cNvPr>
          <p:cNvSpPr>
            <a:spLocks noGrp="1"/>
          </p:cNvSpPr>
          <p:nvPr>
            <p:ph type="dt" sz="half" idx="10"/>
          </p:nvPr>
        </p:nvSpPr>
        <p:spPr/>
        <p:txBody>
          <a:bodyPr/>
          <a:lstStyle/>
          <a:p>
            <a:fld id="{425A7095-F5F0-0B46-A55B-86F2A760F739}" type="datetime1">
              <a:rPr lang="pl-PL" smtClean="0"/>
              <a:t>13.03.2025</a:t>
            </a:fld>
            <a:endParaRPr lang="pl-PL"/>
          </a:p>
        </p:txBody>
      </p:sp>
      <p:sp>
        <p:nvSpPr>
          <p:cNvPr id="5" name="Symbol zastępczy stopki 4">
            <a:extLst>
              <a:ext uri="{FF2B5EF4-FFF2-40B4-BE49-F238E27FC236}">
                <a16:creationId xmlns:a16="http://schemas.microsoft.com/office/drawing/2014/main" id="{23F95065-BC36-C14D-B137-D763CB31BA34}"/>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6B02056B-0D7D-864D-A083-F1762571C6A6}"/>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255347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7A3CF3-4C15-C449-980B-7156D4747C3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A681690-DC6D-A443-AFCC-A719F9BDE93D}"/>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CFE0090-127C-B145-AC8A-D3EA37F2A30D}"/>
              </a:ext>
            </a:extLst>
          </p:cNvPr>
          <p:cNvSpPr>
            <a:spLocks noGrp="1"/>
          </p:cNvSpPr>
          <p:nvPr>
            <p:ph type="dt" sz="half" idx="10"/>
          </p:nvPr>
        </p:nvSpPr>
        <p:spPr/>
        <p:txBody>
          <a:bodyPr/>
          <a:lstStyle/>
          <a:p>
            <a:fld id="{A481A2B6-AB18-3A4F-B3CD-0773C3671268}" type="datetime1">
              <a:rPr lang="pl-PL" smtClean="0"/>
              <a:t>13.03.2025</a:t>
            </a:fld>
            <a:endParaRPr lang="pl-PL"/>
          </a:p>
        </p:txBody>
      </p:sp>
      <p:sp>
        <p:nvSpPr>
          <p:cNvPr id="5" name="Symbol zastępczy stopki 4">
            <a:extLst>
              <a:ext uri="{FF2B5EF4-FFF2-40B4-BE49-F238E27FC236}">
                <a16:creationId xmlns:a16="http://schemas.microsoft.com/office/drawing/2014/main" id="{6369DCED-5F2A-714E-80C4-4C99F11E424F}"/>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3AC180AB-E903-5F43-AC43-1CB984E1CB0A}"/>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2032101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6F82239-A73F-0F4F-B7CA-3C5AB4B60E46}"/>
              </a:ext>
            </a:extLst>
          </p:cNvPr>
          <p:cNvSpPr>
            <a:spLocks noGrp="1"/>
          </p:cNvSpPr>
          <p:nvPr>
            <p:ph type="title" orient="vert"/>
          </p:nvPr>
        </p:nvSpPr>
        <p:spPr>
          <a:xfrm>
            <a:off x="6543675" y="273844"/>
            <a:ext cx="1971675" cy="4358879"/>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E36450B7-1BFB-7343-B216-9D43AF11252B}"/>
              </a:ext>
            </a:extLst>
          </p:cNvPr>
          <p:cNvSpPr>
            <a:spLocks noGrp="1"/>
          </p:cNvSpPr>
          <p:nvPr>
            <p:ph type="body" orient="vert" idx="1"/>
          </p:nvPr>
        </p:nvSpPr>
        <p:spPr>
          <a:xfrm>
            <a:off x="628650" y="273844"/>
            <a:ext cx="5800725" cy="435887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EC1CE6F-E1DC-314D-902E-C838C81918A4}"/>
              </a:ext>
            </a:extLst>
          </p:cNvPr>
          <p:cNvSpPr>
            <a:spLocks noGrp="1"/>
          </p:cNvSpPr>
          <p:nvPr>
            <p:ph type="dt" sz="half" idx="10"/>
          </p:nvPr>
        </p:nvSpPr>
        <p:spPr/>
        <p:txBody>
          <a:bodyPr/>
          <a:lstStyle/>
          <a:p>
            <a:fld id="{F4AA6AD5-6C54-154D-9012-13D59C05BE65}" type="datetime1">
              <a:rPr lang="pl-PL" smtClean="0"/>
              <a:t>13.03.2025</a:t>
            </a:fld>
            <a:endParaRPr lang="pl-PL"/>
          </a:p>
        </p:txBody>
      </p:sp>
      <p:sp>
        <p:nvSpPr>
          <p:cNvPr id="5" name="Symbol zastępczy stopki 4">
            <a:extLst>
              <a:ext uri="{FF2B5EF4-FFF2-40B4-BE49-F238E27FC236}">
                <a16:creationId xmlns:a16="http://schemas.microsoft.com/office/drawing/2014/main" id="{3DD40D74-8D5C-0E4F-9562-307F7484A976}"/>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FED08CE7-9464-AC40-9A97-5D8D1D4C5773}"/>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3973377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1450427" y="757136"/>
            <a:ext cx="7059254" cy="713184"/>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a:xfrm>
            <a:off x="6895220" y="4767263"/>
            <a:ext cx="2057400" cy="273844"/>
          </a:xfrm>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1450428" y="519034"/>
            <a:ext cx="338487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4045828"/>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pic>
        <p:nvPicPr>
          <p:cNvPr id="13" name="Picture 5" descr="A picture containing arrow&#10;&#10;Description automatically generated">
            <a:extLst>
              <a:ext uri="{FF2B5EF4-FFF2-40B4-BE49-F238E27FC236}">
                <a16:creationId xmlns:a16="http://schemas.microsoft.com/office/drawing/2014/main" id="{6CBD72A4-1902-4E38-813B-006DDFC761B0}"/>
              </a:ext>
            </a:extLst>
          </p:cNvPr>
          <p:cNvPicPr>
            <a:picLocks noChangeAspect="1"/>
          </p:cNvPicPr>
          <p:nvPr userDrawn="1"/>
        </p:nvPicPr>
        <p:blipFill>
          <a:blip r:embed="rId2"/>
          <a:stretch>
            <a:fillRect/>
          </a:stretch>
        </p:blipFill>
        <p:spPr>
          <a:xfrm rot="4997801">
            <a:off x="7018937" y="3041729"/>
            <a:ext cx="2466594" cy="2321025"/>
          </a:xfrm>
          <a:prstGeom prst="rect">
            <a:avLst/>
          </a:prstGeom>
        </p:spPr>
      </p:pic>
    </p:spTree>
    <p:extLst>
      <p:ext uri="{BB962C8B-B14F-4D97-AF65-F5344CB8AC3E}">
        <p14:creationId xmlns:p14="http://schemas.microsoft.com/office/powerpoint/2010/main" val="3483806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Content with middl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696328"/>
            <a:ext cx="4118162" cy="703184"/>
          </a:xfrm>
        </p:spPr>
        <p:txBody>
          <a:bodyPr>
            <a:normAutofit/>
          </a:bodyPr>
          <a:lstStyle>
            <a:lvl1pPr>
              <a:defRPr sz="2550" b="0" i="0">
                <a:latin typeface="Recursive Sans Linear Light" pitchFamily="2" charset="0"/>
                <a:cs typeface="Recursive Sans Linear Light" pitchFamily="2" charset="0"/>
              </a:defRPr>
            </a:lvl1pPr>
          </a:lstStyle>
          <a:p>
            <a:r>
              <a:rPr lang="pl-PL" dirty="0" err="1">
                <a:effectLst/>
              </a:rPr>
              <a:t>This</a:t>
            </a:r>
            <a:r>
              <a:rPr lang="pl-PL" dirty="0">
                <a:effectLst/>
              </a:rPr>
              <a:t> </a:t>
            </a:r>
            <a:r>
              <a:rPr lang="pl-PL" dirty="0" err="1">
                <a:effectLst/>
              </a:rPr>
              <a:t>is</a:t>
            </a:r>
            <a:r>
              <a:rPr lang="pl-PL" dirty="0">
                <a:effectLst/>
              </a:rPr>
              <a:t> </a:t>
            </a:r>
            <a:r>
              <a:rPr lang="pl-PL" dirty="0" err="1">
                <a:effectLst/>
              </a:rPr>
              <a:t>copy</a:t>
            </a:r>
            <a:r>
              <a:rPr lang="pl-PL" dirty="0">
                <a:effectLst/>
              </a:rPr>
              <a:t> with </a:t>
            </a:r>
            <a:r>
              <a:rPr lang="pl-PL" dirty="0" err="1">
                <a:effectLst/>
              </a:rPr>
              <a:t>visual</a:t>
            </a:r>
            <a:endParaRPr lang="pl-PL" dirty="0"/>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399512"/>
            <a:ext cx="4118162" cy="3076762"/>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dirty="0"/>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3CCBC2DB-AC07-CF44-A7E0-67707855E67E}"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9" name="Symbol zastępczy obrazu 2">
            <a:extLst>
              <a:ext uri="{FF2B5EF4-FFF2-40B4-BE49-F238E27FC236}">
                <a16:creationId xmlns:a16="http://schemas.microsoft.com/office/drawing/2014/main" id="{C7AA41C4-0E1C-2743-9687-392493FAFCA6}"/>
              </a:ext>
            </a:extLst>
          </p:cNvPr>
          <p:cNvSpPr>
            <a:spLocks noGrp="1"/>
          </p:cNvSpPr>
          <p:nvPr>
            <p:ph type="pic" idx="13"/>
          </p:nvPr>
        </p:nvSpPr>
        <p:spPr>
          <a:xfrm>
            <a:off x="4878729" y="696327"/>
            <a:ext cx="3637812" cy="37799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pl-PL"/>
          </a:p>
        </p:txBody>
      </p:sp>
    </p:spTree>
    <p:extLst>
      <p:ext uri="{BB962C8B-B14F-4D97-AF65-F5344CB8AC3E}">
        <p14:creationId xmlns:p14="http://schemas.microsoft.com/office/powerpoint/2010/main" val="4048802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03FB585-A2F8-FFF6-BC59-F98D819E6F67}"/>
              </a:ext>
            </a:extLst>
          </p:cNvPr>
          <p:cNvSpPr>
            <a:spLocks noGrp="1"/>
          </p:cNvSpPr>
          <p:nvPr>
            <p:ph type="dt" sz="half" idx="10"/>
          </p:nvPr>
        </p:nvSpPr>
        <p:spPr/>
        <p:txBody>
          <a:bodyPr/>
          <a:lstStyle/>
          <a:p>
            <a:fld id="{7B76B701-3BAB-4314-A040-6D5D0F2473B1}" type="datetimeFigureOut">
              <a:rPr lang="da-DK" smtClean="0"/>
              <a:t>13-03-2025</a:t>
            </a:fld>
            <a:endParaRPr lang="da-DK"/>
          </a:p>
        </p:txBody>
      </p:sp>
      <p:sp>
        <p:nvSpPr>
          <p:cNvPr id="3" name="Pladsholder til sidefod 2">
            <a:extLst>
              <a:ext uri="{FF2B5EF4-FFF2-40B4-BE49-F238E27FC236}">
                <a16:creationId xmlns:a16="http://schemas.microsoft.com/office/drawing/2014/main" id="{EE9989AA-5EBB-189E-2FAB-22C910A54DE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9E43F2E-F12F-F39F-505D-F3739A893E40}"/>
              </a:ext>
            </a:extLst>
          </p:cNvPr>
          <p:cNvSpPr>
            <a:spLocks noGrp="1"/>
          </p:cNvSpPr>
          <p:nvPr>
            <p:ph type="sldNum" sz="quarter" idx="12"/>
          </p:nvPr>
        </p:nvSpPr>
        <p:spPr/>
        <p:txBody>
          <a:bodyPr/>
          <a:lstStyle/>
          <a:p>
            <a:fld id="{963A9DA9-E648-403E-BCB0-1DC35BCA9659}" type="slidenum">
              <a:rPr lang="da-DK" smtClean="0"/>
              <a:t>‹nr.›</a:t>
            </a:fld>
            <a:endParaRPr lang="da-DK"/>
          </a:p>
        </p:txBody>
      </p:sp>
    </p:spTree>
    <p:extLst>
      <p:ext uri="{BB962C8B-B14F-4D97-AF65-F5344CB8AC3E}">
        <p14:creationId xmlns:p14="http://schemas.microsoft.com/office/powerpoint/2010/main" val="3949939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AE5DC6A3-680C-E34A-A7A3-DF6E38B32CFA}"/>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
        <p:nvSpPr>
          <p:cNvPr id="2" name="Tytuł 1">
            <a:extLst>
              <a:ext uri="{FF2B5EF4-FFF2-40B4-BE49-F238E27FC236}">
                <a16:creationId xmlns:a16="http://schemas.microsoft.com/office/drawing/2014/main" id="{6016B1E7-009D-CA42-8270-BA7960347864}"/>
              </a:ext>
            </a:extLst>
          </p:cNvPr>
          <p:cNvSpPr>
            <a:spLocks noGrp="1"/>
          </p:cNvSpPr>
          <p:nvPr>
            <p:ph type="title"/>
          </p:nvPr>
        </p:nvSpPr>
        <p:spPr>
          <a:xfrm>
            <a:off x="623888" y="1282304"/>
            <a:ext cx="7886700" cy="1868807"/>
          </a:xfrm>
        </p:spPr>
        <p:txBody>
          <a:bodyPr anchor="b"/>
          <a:lstStyle>
            <a:lvl1pPr algn="ctr">
              <a:defRPr sz="4500" b="0" i="0">
                <a:latin typeface="Recursive Sans Linear Light" pitchFamily="2" charset="0"/>
                <a:cs typeface="Recursive Sans Linear Light" pitchFamily="2" charset="0"/>
              </a:defRPr>
            </a:lvl1pPr>
          </a:lstStyle>
          <a:p>
            <a:r>
              <a:rPr lang="pl-PL"/>
              <a:t>Kliknij, aby edytować styl</a:t>
            </a:r>
          </a:p>
        </p:txBody>
      </p:sp>
      <p:sp>
        <p:nvSpPr>
          <p:cNvPr id="3" name="Symbol zastępczy tekstu 2">
            <a:extLst>
              <a:ext uri="{FF2B5EF4-FFF2-40B4-BE49-F238E27FC236}">
                <a16:creationId xmlns:a16="http://schemas.microsoft.com/office/drawing/2014/main" id="{719E5A61-D1B6-034A-96AE-A8DF97EC4A0F}"/>
              </a:ext>
            </a:extLst>
          </p:cNvPr>
          <p:cNvSpPr>
            <a:spLocks noGrp="1"/>
          </p:cNvSpPr>
          <p:nvPr>
            <p:ph type="body" idx="1"/>
          </p:nvPr>
        </p:nvSpPr>
        <p:spPr>
          <a:xfrm>
            <a:off x="623888" y="3442098"/>
            <a:ext cx="7886700" cy="1034177"/>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B6308775-4C1E-4047-9FD1-26F57827B87D}"/>
              </a:ext>
            </a:extLst>
          </p:cNvPr>
          <p:cNvSpPr>
            <a:spLocks noGrp="1"/>
          </p:cNvSpPr>
          <p:nvPr>
            <p:ph type="dt" sz="half" idx="10"/>
          </p:nvPr>
        </p:nvSpPr>
        <p:spPr/>
        <p:txBody>
          <a:bodyPr/>
          <a:lstStyle/>
          <a:p>
            <a:fld id="{666FFB39-E9EA-6645-BB2B-E7698497D2BB}" type="datetime1">
              <a:rPr lang="pl-PL" smtClean="0"/>
              <a:t>13.03.2025</a:t>
            </a:fld>
            <a:endParaRPr lang="pl-PL"/>
          </a:p>
        </p:txBody>
      </p:sp>
      <p:sp>
        <p:nvSpPr>
          <p:cNvPr id="5" name="Symbol zastępczy stopki 4">
            <a:extLst>
              <a:ext uri="{FF2B5EF4-FFF2-40B4-BE49-F238E27FC236}">
                <a16:creationId xmlns:a16="http://schemas.microsoft.com/office/drawing/2014/main" id="{23F95065-BC36-C14D-B137-D763CB31BA34}"/>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6B02056B-0D7D-864D-A083-F1762571C6A6}"/>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949198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A836FC1-27BB-B541-B77E-ACFE6C099301}"/>
              </a:ext>
            </a:extLst>
          </p:cNvPr>
          <p:cNvSpPr/>
          <p:nvPr userDrawn="1"/>
        </p:nvSpPr>
        <p:spPr>
          <a:xfrm>
            <a:off x="7392520" y="2632473"/>
            <a:ext cx="1751480" cy="2511028"/>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
        <p:nvSpPr>
          <p:cNvPr id="2" name="Tytuł 1">
            <a:extLst>
              <a:ext uri="{FF2B5EF4-FFF2-40B4-BE49-F238E27FC236}">
                <a16:creationId xmlns:a16="http://schemas.microsoft.com/office/drawing/2014/main" id="{892520B8-247D-3C47-9A98-01E4E5958A90}"/>
              </a:ext>
            </a:extLst>
          </p:cNvPr>
          <p:cNvSpPr>
            <a:spLocks noGrp="1"/>
          </p:cNvSpPr>
          <p:nvPr>
            <p:ph type="ctrTitle"/>
          </p:nvPr>
        </p:nvSpPr>
        <p:spPr>
          <a:xfrm>
            <a:off x="1143000" y="841772"/>
            <a:ext cx="6858000" cy="1790700"/>
          </a:xfrm>
        </p:spPr>
        <p:txBody>
          <a:bodyPr anchor="b"/>
          <a:lstStyle>
            <a:lvl1pPr algn="ctr">
              <a:defRPr sz="4500" b="0" i="0">
                <a:latin typeface="Recursive Sans Linear Light" pitchFamily="2" charset="0"/>
                <a:cs typeface="Recursive Sans Linear Light" pitchFamily="2" charset="0"/>
              </a:defRPr>
            </a:lvl1pPr>
          </a:lstStyle>
          <a:p>
            <a:r>
              <a:rPr lang="pl-PL"/>
              <a:t>Kliknij, aby edytować styl</a:t>
            </a:r>
          </a:p>
        </p:txBody>
      </p:sp>
      <p:sp>
        <p:nvSpPr>
          <p:cNvPr id="3" name="Podtytuł 2">
            <a:extLst>
              <a:ext uri="{FF2B5EF4-FFF2-40B4-BE49-F238E27FC236}">
                <a16:creationId xmlns:a16="http://schemas.microsoft.com/office/drawing/2014/main" id="{27AA60F1-1EF3-7E41-A3E1-E111962ED716}"/>
              </a:ext>
            </a:extLst>
          </p:cNvPr>
          <p:cNvSpPr>
            <a:spLocks noGrp="1"/>
          </p:cNvSpPr>
          <p:nvPr>
            <p:ph type="subTitle" idx="1"/>
          </p:nvPr>
        </p:nvSpPr>
        <p:spPr>
          <a:xfrm>
            <a:off x="1143000" y="3076014"/>
            <a:ext cx="6858000" cy="86733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A3E63130-E859-1248-8D4A-3933259237EF}"/>
              </a:ext>
            </a:extLst>
          </p:cNvPr>
          <p:cNvSpPr>
            <a:spLocks noGrp="1"/>
          </p:cNvSpPr>
          <p:nvPr>
            <p:ph type="dt" sz="half" idx="10"/>
          </p:nvPr>
        </p:nvSpPr>
        <p:spPr/>
        <p:txBody>
          <a:bodyPr/>
          <a:lstStyle/>
          <a:p>
            <a:fld id="{B901E205-8B0C-504F-8C41-3DB2BB53A4F4}" type="datetime1">
              <a:rPr lang="pl-PL" smtClean="0"/>
              <a:t>13.03.2025</a:t>
            </a:fld>
            <a:endParaRPr lang="pl-PL"/>
          </a:p>
        </p:txBody>
      </p:sp>
      <p:sp>
        <p:nvSpPr>
          <p:cNvPr id="5" name="Symbol zastępczy stopki 4">
            <a:extLst>
              <a:ext uri="{FF2B5EF4-FFF2-40B4-BE49-F238E27FC236}">
                <a16:creationId xmlns:a16="http://schemas.microsoft.com/office/drawing/2014/main" id="{059AE6D0-CFD6-1C4F-A210-6291B2A618F2}"/>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753E52BD-4B31-7748-B808-164668885CB0}"/>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819161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middl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26537"/>
            <a:ext cx="4118162" cy="994172"/>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829280"/>
            <a:ext cx="4118162" cy="2655566"/>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014BC571-CA67-0A46-B89E-98EA36616C5D}"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4" name="Symbol zastępczy obrazu 2">
            <a:extLst>
              <a:ext uri="{FF2B5EF4-FFF2-40B4-BE49-F238E27FC236}">
                <a16:creationId xmlns:a16="http://schemas.microsoft.com/office/drawing/2014/main" id="{B7E694DF-E370-7F4C-86F1-179BAFA31828}"/>
              </a:ext>
            </a:extLst>
          </p:cNvPr>
          <p:cNvSpPr>
            <a:spLocks noGrp="1"/>
          </p:cNvSpPr>
          <p:nvPr>
            <p:ph type="pic" idx="13"/>
          </p:nvPr>
        </p:nvSpPr>
        <p:spPr>
          <a:xfrm>
            <a:off x="4878729" y="826536"/>
            <a:ext cx="3637812" cy="36497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Tree>
    <p:extLst>
      <p:ext uri="{BB962C8B-B14F-4D97-AF65-F5344CB8AC3E}">
        <p14:creationId xmlns:p14="http://schemas.microsoft.com/office/powerpoint/2010/main" val="1800889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26537"/>
            <a:ext cx="3869394" cy="994172"/>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829280"/>
            <a:ext cx="3869395" cy="2655566"/>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A63FE9DA-3176-164F-A6E1-1743B80383FB}"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1" name="Symbol zastępczy obrazu 2">
            <a:extLst>
              <a:ext uri="{FF2B5EF4-FFF2-40B4-BE49-F238E27FC236}">
                <a16:creationId xmlns:a16="http://schemas.microsoft.com/office/drawing/2014/main" id="{AB0A81A0-E6CF-7847-922E-58305E947533}"/>
              </a:ext>
            </a:extLst>
          </p:cNvPr>
          <p:cNvSpPr>
            <a:spLocks noGrp="1"/>
          </p:cNvSpPr>
          <p:nvPr>
            <p:ph type="pic" idx="13"/>
          </p:nvPr>
        </p:nvSpPr>
        <p:spPr>
          <a:xfrm>
            <a:off x="4645957" y="1"/>
            <a:ext cx="4498043" cy="51434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Tree>
    <p:extLst>
      <p:ext uri="{BB962C8B-B14F-4D97-AF65-F5344CB8AC3E}">
        <p14:creationId xmlns:p14="http://schemas.microsoft.com/office/powerpoint/2010/main" val="3948926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ytuł i zawartość">
    <p:spTree>
      <p:nvGrpSpPr>
        <p:cNvPr id="1" name=""/>
        <p:cNvGrpSpPr/>
        <p:nvPr/>
      </p:nvGrpSpPr>
      <p:grpSpPr>
        <a:xfrm>
          <a:off x="0" y="0"/>
          <a:ext cx="0" cy="0"/>
          <a:chOff x="0" y="0"/>
          <a:chExt cx="0" cy="0"/>
        </a:xfrm>
      </p:grpSpPr>
      <p:pic>
        <p:nvPicPr>
          <p:cNvPr id="19" name="Obraz 18">
            <a:extLst>
              <a:ext uri="{FF2B5EF4-FFF2-40B4-BE49-F238E27FC236}">
                <a16:creationId xmlns:a16="http://schemas.microsoft.com/office/drawing/2014/main" id="{BEE9EC38-52BE-D74B-B60E-975376BDA014}"/>
              </a:ext>
            </a:extLst>
          </p:cNvPr>
          <p:cNvPicPr>
            <a:picLocks noChangeAspect="1"/>
          </p:cNvPicPr>
          <p:nvPr userDrawn="1"/>
        </p:nvPicPr>
        <p:blipFill>
          <a:blip r:embed="rId2"/>
          <a:stretch>
            <a:fillRect/>
          </a:stretch>
        </p:blipFill>
        <p:spPr>
          <a:xfrm>
            <a:off x="5694744" y="2272488"/>
            <a:ext cx="4663909" cy="4573785"/>
          </a:xfrm>
          <a:prstGeom prst="rect">
            <a:avLst/>
          </a:prstGeom>
        </p:spPr>
      </p:pic>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26295"/>
            <a:ext cx="3869394" cy="720570"/>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quote</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546865"/>
            <a:ext cx="3869395" cy="2937982"/>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02803771-01A2-A541-B019-DF5C4C4E2AC8}"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5" name="Symbol zastępczy tekstu 14">
            <a:extLst>
              <a:ext uri="{FF2B5EF4-FFF2-40B4-BE49-F238E27FC236}">
                <a16:creationId xmlns:a16="http://schemas.microsoft.com/office/drawing/2014/main" id="{86FBE46C-3E73-374F-ACE1-823E4DDF2134}"/>
              </a:ext>
            </a:extLst>
          </p:cNvPr>
          <p:cNvSpPr>
            <a:spLocks noGrp="1"/>
          </p:cNvSpPr>
          <p:nvPr>
            <p:ph type="body" sz="quarter" idx="13"/>
          </p:nvPr>
        </p:nvSpPr>
        <p:spPr>
          <a:xfrm>
            <a:off x="5113804" y="1546864"/>
            <a:ext cx="3401546" cy="2937982"/>
          </a:xfrm>
        </p:spPr>
        <p:txBody>
          <a:bodyPr>
            <a:normAutofit/>
          </a:bodyPr>
          <a:lstStyle>
            <a:lvl1pPr>
              <a:defRPr sz="2400" b="0" i="0">
                <a:latin typeface="Recursive Sans Linear Light" pitchFamily="2" charset="0"/>
                <a:cs typeface="Recursive Sans Linear Light" pitchFamily="2" charset="0"/>
              </a:defRPr>
            </a:lvl1pPr>
            <a:lvl2pPr>
              <a:defRPr sz="2400" b="0" i="0">
                <a:latin typeface="Recursive Sans Linear Light" pitchFamily="2" charset="0"/>
                <a:cs typeface="Recursive Sans Linear Light" pitchFamily="2" charset="0"/>
              </a:defRPr>
            </a:lvl2pPr>
            <a:lvl3pPr>
              <a:defRPr sz="2400" b="0" i="0">
                <a:latin typeface="Recursive Sans Linear Light" pitchFamily="2" charset="0"/>
                <a:cs typeface="Recursive Sans Linear Light" pitchFamily="2" charset="0"/>
              </a:defRPr>
            </a:lvl3pPr>
            <a:lvl4pPr>
              <a:defRPr sz="2400" b="0" i="0">
                <a:latin typeface="Recursive Sans Linear Light" pitchFamily="2" charset="0"/>
                <a:cs typeface="Recursive Sans Linear Light" pitchFamily="2" charset="0"/>
              </a:defRPr>
            </a:lvl4pPr>
            <a:lvl5pPr>
              <a:defRPr sz="2400" b="0" i="0">
                <a:latin typeface="Recursive Sans Linear Light" pitchFamily="2" charset="0"/>
                <a:cs typeface="Recursive Sans Linear Light"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52230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middl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696328"/>
            <a:ext cx="4118162" cy="703184"/>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399512"/>
            <a:ext cx="4118162" cy="3076762"/>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3CCBC2DB-AC07-CF44-A7E0-67707855E67E}"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9" name="Symbol zastępczy obrazu 2">
            <a:extLst>
              <a:ext uri="{FF2B5EF4-FFF2-40B4-BE49-F238E27FC236}">
                <a16:creationId xmlns:a16="http://schemas.microsoft.com/office/drawing/2014/main" id="{C7AA41C4-0E1C-2743-9687-392493FAFCA6}"/>
              </a:ext>
            </a:extLst>
          </p:cNvPr>
          <p:cNvSpPr>
            <a:spLocks noGrp="1"/>
          </p:cNvSpPr>
          <p:nvPr>
            <p:ph type="pic" idx="13"/>
          </p:nvPr>
        </p:nvSpPr>
        <p:spPr>
          <a:xfrm>
            <a:off x="4878729" y="696327"/>
            <a:ext cx="3637812" cy="37799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pl-PL"/>
          </a:p>
        </p:txBody>
      </p:sp>
    </p:spTree>
    <p:extLst>
      <p:ext uri="{BB962C8B-B14F-4D97-AF65-F5344CB8AC3E}">
        <p14:creationId xmlns:p14="http://schemas.microsoft.com/office/powerpoint/2010/main" val="3596908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p:nvPr>
        </p:nvSpPr>
        <p:spPr>
          <a:xfrm>
            <a:off x="628650" y="828790"/>
            <a:ext cx="7886700" cy="994172"/>
          </a:xfrm>
        </p:spPr>
        <p:txBody>
          <a:bodyPr>
            <a:normAutofit/>
          </a:bodyPr>
          <a:lstStyle>
            <a:lvl1pPr>
              <a:defRPr sz="3600" b="0" i="0">
                <a:latin typeface="Recursive Sans Linear Light" pitchFamily="2" charset="0"/>
                <a:cs typeface="Recursive Sans Linear Light" pitchFamily="2" charset="0"/>
              </a:defRPr>
            </a:lvl1pPr>
          </a:lstStyle>
          <a:p>
            <a:r>
              <a:rPr lang="pl-PL"/>
              <a:t>Kliknij, aby edytować styl</a:t>
            </a:r>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822962"/>
            <a:ext cx="7886700" cy="266188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2D3C0FE9-99FB-1644-9033-4FD1D3F75AF9}"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617929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08FA68-2E1E-8344-BB9B-70B00D85D076}"/>
              </a:ext>
            </a:extLst>
          </p:cNvPr>
          <p:cNvSpPr>
            <a:spLocks noGrp="1"/>
          </p:cNvSpPr>
          <p:nvPr>
            <p:ph type="title"/>
          </p:nvPr>
        </p:nvSpPr>
        <p:spPr>
          <a:xfrm>
            <a:off x="628650" y="828790"/>
            <a:ext cx="7886700" cy="994172"/>
          </a:xfrm>
        </p:spPr>
        <p:txBody>
          <a:bodyPr/>
          <a:lstStyle>
            <a:lvl1pPr>
              <a:defRPr b="0" i="0">
                <a:latin typeface="Recursive Sans Linear Light" pitchFamily="2" charset="0"/>
                <a:cs typeface="Recursive Sans Linear Light" pitchFamily="2" charset="0"/>
              </a:defRPr>
            </a:lvl1pPr>
          </a:lstStyle>
          <a:p>
            <a:r>
              <a:rPr lang="pl-PL"/>
              <a:t>Kliknij, aby edytować styl</a:t>
            </a:r>
          </a:p>
        </p:txBody>
      </p:sp>
      <p:sp>
        <p:nvSpPr>
          <p:cNvPr id="3" name="Symbol zastępczy zawartości 2">
            <a:extLst>
              <a:ext uri="{FF2B5EF4-FFF2-40B4-BE49-F238E27FC236}">
                <a16:creationId xmlns:a16="http://schemas.microsoft.com/office/drawing/2014/main" id="{A14EBFBE-64BD-EE44-81D1-7DEAFF0FE45E}"/>
              </a:ext>
            </a:extLst>
          </p:cNvPr>
          <p:cNvSpPr>
            <a:spLocks noGrp="1"/>
          </p:cNvSpPr>
          <p:nvPr>
            <p:ph sz="half" idx="1"/>
          </p:nvPr>
        </p:nvSpPr>
        <p:spPr>
          <a:xfrm>
            <a:off x="628650" y="1831533"/>
            <a:ext cx="3886200" cy="265331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217302B3-D5B4-3749-8B92-0D784EB94951}"/>
              </a:ext>
            </a:extLst>
          </p:cNvPr>
          <p:cNvSpPr>
            <a:spLocks noGrp="1"/>
          </p:cNvSpPr>
          <p:nvPr>
            <p:ph sz="half" idx="2"/>
          </p:nvPr>
        </p:nvSpPr>
        <p:spPr>
          <a:xfrm>
            <a:off x="4629150" y="1831534"/>
            <a:ext cx="3886200" cy="26533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609B0358-4EB4-4E48-98D5-A2F0F9D0620F}"/>
              </a:ext>
            </a:extLst>
          </p:cNvPr>
          <p:cNvSpPr>
            <a:spLocks noGrp="1"/>
          </p:cNvSpPr>
          <p:nvPr>
            <p:ph type="dt" sz="half" idx="10"/>
          </p:nvPr>
        </p:nvSpPr>
        <p:spPr/>
        <p:txBody>
          <a:bodyPr/>
          <a:lstStyle/>
          <a:p>
            <a:fld id="{7E587459-5758-C243-B11B-C15C5A49BC8F}" type="datetime1">
              <a:rPr lang="pl-PL" smtClean="0"/>
              <a:t>13.03.2025</a:t>
            </a:fld>
            <a:endParaRPr lang="pl-PL"/>
          </a:p>
        </p:txBody>
      </p:sp>
      <p:sp>
        <p:nvSpPr>
          <p:cNvPr id="6" name="Symbol zastępczy stopki 5">
            <a:extLst>
              <a:ext uri="{FF2B5EF4-FFF2-40B4-BE49-F238E27FC236}">
                <a16:creationId xmlns:a16="http://schemas.microsoft.com/office/drawing/2014/main" id="{E477119C-AD91-4C4F-9AF6-75C679AF0DB2}"/>
              </a:ext>
            </a:extLst>
          </p:cNvPr>
          <p:cNvSpPr>
            <a:spLocks noGrp="1"/>
          </p:cNvSpPr>
          <p:nvPr>
            <p:ph type="ftr" sz="quarter" idx="11"/>
          </p:nvPr>
        </p:nvSpPr>
        <p:spPr/>
        <p:txBody>
          <a:bodyPr/>
          <a:lstStyle/>
          <a:p>
            <a:pPr algn="r"/>
            <a:r>
              <a:rPr lang="pl-PL" err="1"/>
              <a:t>krogagerschmidt.dk</a:t>
            </a:r>
            <a:endParaRPr lang="pl-PL"/>
          </a:p>
        </p:txBody>
      </p:sp>
      <p:sp>
        <p:nvSpPr>
          <p:cNvPr id="7" name="Symbol zastępczy numeru slajdu 6">
            <a:extLst>
              <a:ext uri="{FF2B5EF4-FFF2-40B4-BE49-F238E27FC236}">
                <a16:creationId xmlns:a16="http://schemas.microsoft.com/office/drawing/2014/main" id="{066CB4B4-37E3-C347-B4F4-58AC4B33574E}"/>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551855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7" name="Symbol zastępczy daty 6">
            <a:extLst>
              <a:ext uri="{FF2B5EF4-FFF2-40B4-BE49-F238E27FC236}">
                <a16:creationId xmlns:a16="http://schemas.microsoft.com/office/drawing/2014/main" id="{3878A9A9-EB77-DD42-8A09-1893CD538787}"/>
              </a:ext>
            </a:extLst>
          </p:cNvPr>
          <p:cNvSpPr>
            <a:spLocks noGrp="1"/>
          </p:cNvSpPr>
          <p:nvPr>
            <p:ph type="dt" sz="half" idx="10"/>
          </p:nvPr>
        </p:nvSpPr>
        <p:spPr/>
        <p:txBody>
          <a:bodyPr/>
          <a:lstStyle/>
          <a:p>
            <a:fld id="{5EE7CD01-144A-A84B-9489-C40E6A18E2AC}" type="datetime1">
              <a:rPr lang="pl-PL" smtClean="0"/>
              <a:t>13.03.2025</a:t>
            </a:fld>
            <a:endParaRPr lang="pl-PL"/>
          </a:p>
        </p:txBody>
      </p:sp>
      <p:sp>
        <p:nvSpPr>
          <p:cNvPr id="8" name="Symbol zastępczy stopki 7">
            <a:extLst>
              <a:ext uri="{FF2B5EF4-FFF2-40B4-BE49-F238E27FC236}">
                <a16:creationId xmlns:a16="http://schemas.microsoft.com/office/drawing/2014/main" id="{D1AD8B55-6651-5548-BEBA-69A5CAE17571}"/>
              </a:ext>
            </a:extLst>
          </p:cNvPr>
          <p:cNvSpPr>
            <a:spLocks noGrp="1"/>
          </p:cNvSpPr>
          <p:nvPr>
            <p:ph type="ftr" sz="quarter" idx="11"/>
          </p:nvPr>
        </p:nvSpPr>
        <p:spPr/>
        <p:txBody>
          <a:bodyPr/>
          <a:lstStyle/>
          <a:p>
            <a:pPr algn="r"/>
            <a:r>
              <a:rPr lang="pl-PL" err="1"/>
              <a:t>krogagerschmidt.dk</a:t>
            </a:r>
            <a:endParaRPr lang="pl-PL"/>
          </a:p>
        </p:txBody>
      </p:sp>
      <p:sp>
        <p:nvSpPr>
          <p:cNvPr id="9" name="Symbol zastępczy numeru slajdu 8">
            <a:extLst>
              <a:ext uri="{FF2B5EF4-FFF2-40B4-BE49-F238E27FC236}">
                <a16:creationId xmlns:a16="http://schemas.microsoft.com/office/drawing/2014/main" id="{E2A8202D-A4CC-4647-87CF-E45281050939}"/>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0" name="Tytuł 1">
            <a:extLst>
              <a:ext uri="{FF2B5EF4-FFF2-40B4-BE49-F238E27FC236}">
                <a16:creationId xmlns:a16="http://schemas.microsoft.com/office/drawing/2014/main" id="{7AB2193F-0C7C-B84C-BBD2-607723B81524}"/>
              </a:ext>
            </a:extLst>
          </p:cNvPr>
          <p:cNvSpPr>
            <a:spLocks noGrp="1"/>
          </p:cNvSpPr>
          <p:nvPr>
            <p:ph type="title"/>
          </p:nvPr>
        </p:nvSpPr>
        <p:spPr>
          <a:xfrm>
            <a:off x="628650" y="763140"/>
            <a:ext cx="7886700" cy="694950"/>
          </a:xfrm>
        </p:spPr>
        <p:txBody>
          <a:bodyPr/>
          <a:lstStyle>
            <a:lvl1pPr>
              <a:defRPr b="0" i="0">
                <a:latin typeface="Recursive Sans Linear Light" pitchFamily="2" charset="0"/>
                <a:cs typeface="Recursive Sans Linear Light" pitchFamily="2" charset="0"/>
              </a:defRPr>
            </a:lvl1pPr>
          </a:lstStyle>
          <a:p>
            <a:r>
              <a:rPr lang="pl-PL"/>
              <a:t>Kliknij, aby edytować styl</a:t>
            </a:r>
          </a:p>
        </p:txBody>
      </p:sp>
      <p:sp>
        <p:nvSpPr>
          <p:cNvPr id="11" name="Symbol zastępczy tekstu 2">
            <a:extLst>
              <a:ext uri="{FF2B5EF4-FFF2-40B4-BE49-F238E27FC236}">
                <a16:creationId xmlns:a16="http://schemas.microsoft.com/office/drawing/2014/main" id="{5EAABB76-438B-7746-BB38-C577D673C664}"/>
              </a:ext>
            </a:extLst>
          </p:cNvPr>
          <p:cNvSpPr>
            <a:spLocks noGrp="1"/>
          </p:cNvSpPr>
          <p:nvPr>
            <p:ph type="body" idx="1"/>
          </p:nvPr>
        </p:nvSpPr>
        <p:spPr>
          <a:xfrm>
            <a:off x="627460" y="1532098"/>
            <a:ext cx="3868340" cy="485774"/>
          </a:xfrm>
        </p:spPr>
        <p:txBody>
          <a:bodyPr anchor="b"/>
          <a:lstStyle>
            <a:lvl1pPr marL="0" indent="0">
              <a:buNone/>
              <a:defRPr sz="1800" b="1">
                <a:latin typeface="Recursive Sans Linear" pitchFamily="2" charset="0"/>
                <a:cs typeface="Recursive Sans Linear"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12" name="Symbol zastępczy zawartości 3">
            <a:extLst>
              <a:ext uri="{FF2B5EF4-FFF2-40B4-BE49-F238E27FC236}">
                <a16:creationId xmlns:a16="http://schemas.microsoft.com/office/drawing/2014/main" id="{AABE0E0B-38AD-EF4B-8D45-2AF635283A7D}"/>
              </a:ext>
            </a:extLst>
          </p:cNvPr>
          <p:cNvSpPr>
            <a:spLocks noGrp="1"/>
          </p:cNvSpPr>
          <p:nvPr>
            <p:ph sz="half" idx="2"/>
          </p:nvPr>
        </p:nvSpPr>
        <p:spPr>
          <a:xfrm>
            <a:off x="629842" y="2091875"/>
            <a:ext cx="3868340" cy="23929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3" name="Symbol zastępczy tekstu 4">
            <a:extLst>
              <a:ext uri="{FF2B5EF4-FFF2-40B4-BE49-F238E27FC236}">
                <a16:creationId xmlns:a16="http://schemas.microsoft.com/office/drawing/2014/main" id="{9ED8D888-34FC-154F-9215-A3D0B481FC35}"/>
              </a:ext>
            </a:extLst>
          </p:cNvPr>
          <p:cNvSpPr>
            <a:spLocks noGrp="1"/>
          </p:cNvSpPr>
          <p:nvPr>
            <p:ph type="body" sz="quarter" idx="3"/>
          </p:nvPr>
        </p:nvSpPr>
        <p:spPr>
          <a:xfrm>
            <a:off x="4629150" y="1532096"/>
            <a:ext cx="3887391" cy="485774"/>
          </a:xfrm>
        </p:spPr>
        <p:txBody>
          <a:bodyPr anchor="b"/>
          <a:lstStyle>
            <a:lvl1pPr marL="0" indent="0">
              <a:buNone/>
              <a:defRPr sz="1800" b="1">
                <a:latin typeface="Recursive Sans Linear" pitchFamily="2" charset="0"/>
                <a:cs typeface="Recursive Sans Linear"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14" name="Symbol zastępczy zawartości 5">
            <a:extLst>
              <a:ext uri="{FF2B5EF4-FFF2-40B4-BE49-F238E27FC236}">
                <a16:creationId xmlns:a16="http://schemas.microsoft.com/office/drawing/2014/main" id="{C3BE4DCB-2035-334F-8B4B-A933808F9FCF}"/>
              </a:ext>
            </a:extLst>
          </p:cNvPr>
          <p:cNvSpPr>
            <a:spLocks noGrp="1"/>
          </p:cNvSpPr>
          <p:nvPr>
            <p:ph sz="quarter" idx="4"/>
          </p:nvPr>
        </p:nvSpPr>
        <p:spPr>
          <a:xfrm>
            <a:off x="4629150" y="2091875"/>
            <a:ext cx="3887391" cy="239297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567574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DEEA6F-1A9E-8C4F-B155-B85F74B553DF}"/>
              </a:ext>
            </a:extLst>
          </p:cNvPr>
          <p:cNvSpPr>
            <a:spLocks noGrp="1"/>
          </p:cNvSpPr>
          <p:nvPr>
            <p:ph type="title"/>
          </p:nvPr>
        </p:nvSpPr>
        <p:spPr>
          <a:xfrm>
            <a:off x="629841" y="740569"/>
            <a:ext cx="2949178" cy="802481"/>
          </a:xfrm>
        </p:spPr>
        <p:txBody>
          <a:bodyPr anchor="b"/>
          <a:lstStyle>
            <a:lvl1pPr>
              <a:defRPr sz="2400" b="0" i="0">
                <a:latin typeface="Recursive Sans Linear Light" pitchFamily="2" charset="0"/>
                <a:cs typeface="Recursive Sans Linear Light" pitchFamily="2" charset="0"/>
              </a:defRPr>
            </a:lvl1pPr>
          </a:lstStyle>
          <a:p>
            <a:r>
              <a:rPr lang="pl-PL"/>
              <a:t>Kliknij, aby edytować styl</a:t>
            </a:r>
          </a:p>
        </p:txBody>
      </p:sp>
      <p:sp>
        <p:nvSpPr>
          <p:cNvPr id="3" name="Symbol zastępczy zawartości 2">
            <a:extLst>
              <a:ext uri="{FF2B5EF4-FFF2-40B4-BE49-F238E27FC236}">
                <a16:creationId xmlns:a16="http://schemas.microsoft.com/office/drawing/2014/main" id="{D1BA41DE-7EA5-E242-81B7-1E1523F5A3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3D752FC1-B113-3D43-B498-7F5319854BB0}"/>
              </a:ext>
            </a:extLst>
          </p:cNvPr>
          <p:cNvSpPr>
            <a:spLocks noGrp="1"/>
          </p:cNvSpPr>
          <p:nvPr>
            <p:ph type="body" sz="half" idx="2"/>
          </p:nvPr>
        </p:nvSpPr>
        <p:spPr>
          <a:xfrm>
            <a:off x="629841" y="1649392"/>
            <a:ext cx="2949178" cy="275234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1B22DD8-16D6-0A40-8A38-38BA508A61DB}"/>
              </a:ext>
            </a:extLst>
          </p:cNvPr>
          <p:cNvSpPr>
            <a:spLocks noGrp="1"/>
          </p:cNvSpPr>
          <p:nvPr>
            <p:ph type="dt" sz="half" idx="10"/>
          </p:nvPr>
        </p:nvSpPr>
        <p:spPr/>
        <p:txBody>
          <a:bodyPr/>
          <a:lstStyle/>
          <a:p>
            <a:fld id="{3C61321B-F9BF-9E48-B808-BD81E04E6B7D}" type="datetime1">
              <a:rPr lang="pl-PL" smtClean="0"/>
              <a:t>13.03.2025</a:t>
            </a:fld>
            <a:endParaRPr lang="pl-PL"/>
          </a:p>
        </p:txBody>
      </p:sp>
      <p:sp>
        <p:nvSpPr>
          <p:cNvPr id="6" name="Symbol zastępczy stopki 5">
            <a:extLst>
              <a:ext uri="{FF2B5EF4-FFF2-40B4-BE49-F238E27FC236}">
                <a16:creationId xmlns:a16="http://schemas.microsoft.com/office/drawing/2014/main" id="{01CDCEB4-3B5E-A84E-993B-CFE609E09123}"/>
              </a:ext>
            </a:extLst>
          </p:cNvPr>
          <p:cNvSpPr>
            <a:spLocks noGrp="1"/>
          </p:cNvSpPr>
          <p:nvPr>
            <p:ph type="ftr" sz="quarter" idx="11"/>
          </p:nvPr>
        </p:nvSpPr>
        <p:spPr/>
        <p:txBody>
          <a:bodyPr/>
          <a:lstStyle>
            <a:lvl1pPr algn="r">
              <a:defRPr/>
            </a:lvl1pPr>
          </a:lstStyle>
          <a:p>
            <a:r>
              <a:rPr lang="pl-PL"/>
              <a:t>krogagerschmidt.dk</a:t>
            </a:r>
          </a:p>
        </p:txBody>
      </p:sp>
      <p:sp>
        <p:nvSpPr>
          <p:cNvPr id="7" name="Symbol zastępczy numeru slajdu 6">
            <a:extLst>
              <a:ext uri="{FF2B5EF4-FFF2-40B4-BE49-F238E27FC236}">
                <a16:creationId xmlns:a16="http://schemas.microsoft.com/office/drawing/2014/main" id="{673F1C33-4F41-8E41-93B4-FF285055ABB8}"/>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2430607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4AE8AD-9BBD-0843-BB93-CACC422835A6}"/>
              </a:ext>
            </a:extLst>
          </p:cNvPr>
          <p:cNvSpPr>
            <a:spLocks noGrp="1"/>
          </p:cNvSpPr>
          <p:nvPr>
            <p:ph type="title"/>
          </p:nvPr>
        </p:nvSpPr>
        <p:spPr>
          <a:xfrm>
            <a:off x="629841" y="740569"/>
            <a:ext cx="2949178" cy="802481"/>
          </a:xfrm>
        </p:spPr>
        <p:txBody>
          <a:bodyPr anchor="b"/>
          <a:lstStyle>
            <a:lvl1pPr>
              <a:defRPr sz="2400" b="0" i="0">
                <a:latin typeface="Recursive Sans Linear Light" pitchFamily="2" charset="0"/>
                <a:cs typeface="Recursive Sans Linear Light" pitchFamily="2" charset="0"/>
              </a:defRPr>
            </a:lvl1pPr>
          </a:lstStyle>
          <a:p>
            <a:r>
              <a:rPr lang="pl-PL"/>
              <a:t>Kliknij, aby edytować styl</a:t>
            </a:r>
          </a:p>
        </p:txBody>
      </p:sp>
      <p:sp>
        <p:nvSpPr>
          <p:cNvPr id="3" name="Symbol zastępczy obrazu 2">
            <a:extLst>
              <a:ext uri="{FF2B5EF4-FFF2-40B4-BE49-F238E27FC236}">
                <a16:creationId xmlns:a16="http://schemas.microsoft.com/office/drawing/2014/main" id="{5056F3A6-B88D-5741-8F8E-F3EA00ADEC6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id="{253C1E9E-FBF7-AC4D-AA16-97019EE86DC3}"/>
              </a:ext>
            </a:extLst>
          </p:cNvPr>
          <p:cNvSpPr>
            <a:spLocks noGrp="1"/>
          </p:cNvSpPr>
          <p:nvPr>
            <p:ph type="body" sz="half" idx="2"/>
          </p:nvPr>
        </p:nvSpPr>
        <p:spPr>
          <a:xfrm>
            <a:off x="629841" y="1666754"/>
            <a:ext cx="2949178" cy="27349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9DD8F69-49BE-E344-B9E9-5F877EAB6616}"/>
              </a:ext>
            </a:extLst>
          </p:cNvPr>
          <p:cNvSpPr>
            <a:spLocks noGrp="1"/>
          </p:cNvSpPr>
          <p:nvPr>
            <p:ph type="dt" sz="half" idx="10"/>
          </p:nvPr>
        </p:nvSpPr>
        <p:spPr/>
        <p:txBody>
          <a:bodyPr/>
          <a:lstStyle/>
          <a:p>
            <a:fld id="{DA95B643-98FE-DD43-9373-A82494D9E453}" type="datetime1">
              <a:rPr lang="pl-PL" smtClean="0"/>
              <a:t>13.03.2025</a:t>
            </a:fld>
            <a:endParaRPr lang="pl-PL"/>
          </a:p>
        </p:txBody>
      </p:sp>
      <p:sp>
        <p:nvSpPr>
          <p:cNvPr id="6" name="Symbol zastępczy stopki 5">
            <a:extLst>
              <a:ext uri="{FF2B5EF4-FFF2-40B4-BE49-F238E27FC236}">
                <a16:creationId xmlns:a16="http://schemas.microsoft.com/office/drawing/2014/main" id="{5A22B059-821B-5E47-979D-20E6C4A0D7FD}"/>
              </a:ext>
            </a:extLst>
          </p:cNvPr>
          <p:cNvSpPr>
            <a:spLocks noGrp="1"/>
          </p:cNvSpPr>
          <p:nvPr>
            <p:ph type="ftr" sz="quarter" idx="11"/>
          </p:nvPr>
        </p:nvSpPr>
        <p:spPr/>
        <p:txBody>
          <a:bodyPr/>
          <a:lstStyle/>
          <a:p>
            <a:r>
              <a:rPr lang="pl-PL"/>
              <a:t>krogagerschmidt.dk</a:t>
            </a:r>
          </a:p>
        </p:txBody>
      </p:sp>
      <p:sp>
        <p:nvSpPr>
          <p:cNvPr id="7" name="Symbol zastępczy numeru slajdu 6">
            <a:extLst>
              <a:ext uri="{FF2B5EF4-FFF2-40B4-BE49-F238E27FC236}">
                <a16:creationId xmlns:a16="http://schemas.microsoft.com/office/drawing/2014/main" id="{D23F73C7-84DD-824F-B899-ACC1C0922899}"/>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248748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7A3CF3-4C15-C449-980B-7156D4747C34}"/>
              </a:ext>
            </a:extLst>
          </p:cNvPr>
          <p:cNvSpPr>
            <a:spLocks noGrp="1"/>
          </p:cNvSpPr>
          <p:nvPr>
            <p:ph type="title"/>
          </p:nvPr>
        </p:nvSpPr>
        <p:spPr>
          <a:xfrm>
            <a:off x="628650" y="724615"/>
            <a:ext cx="7886700" cy="994172"/>
          </a:xfrm>
        </p:spPr>
        <p:txBody>
          <a:bodyPr/>
          <a:lstStyle>
            <a:lvl1pPr>
              <a:defRPr b="0" i="0">
                <a:latin typeface="Recursive Sans Linear Light" pitchFamily="2" charset="0"/>
                <a:cs typeface="Recursive Sans Linear Light" pitchFamily="2" charset="0"/>
              </a:defRPr>
            </a:lvl1pPr>
          </a:lstStyle>
          <a:p>
            <a:r>
              <a:rPr lang="pl-PL"/>
              <a:t>Kliknij, aby edytować styl</a:t>
            </a:r>
          </a:p>
        </p:txBody>
      </p:sp>
      <p:sp>
        <p:nvSpPr>
          <p:cNvPr id="3" name="Symbol zastępczy tytułu pionowego 2">
            <a:extLst>
              <a:ext uri="{FF2B5EF4-FFF2-40B4-BE49-F238E27FC236}">
                <a16:creationId xmlns:a16="http://schemas.microsoft.com/office/drawing/2014/main" id="{EA681690-DC6D-A443-AFCC-A719F9BDE93D}"/>
              </a:ext>
            </a:extLst>
          </p:cNvPr>
          <p:cNvSpPr>
            <a:spLocks noGrp="1"/>
          </p:cNvSpPr>
          <p:nvPr>
            <p:ph type="body" orient="vert" idx="1"/>
          </p:nvPr>
        </p:nvSpPr>
        <p:spPr>
          <a:xfrm>
            <a:off x="628650" y="1718787"/>
            <a:ext cx="7886700" cy="275748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CFE0090-127C-B145-AC8A-D3EA37F2A30D}"/>
              </a:ext>
            </a:extLst>
          </p:cNvPr>
          <p:cNvSpPr>
            <a:spLocks noGrp="1"/>
          </p:cNvSpPr>
          <p:nvPr>
            <p:ph type="dt" sz="half" idx="10"/>
          </p:nvPr>
        </p:nvSpPr>
        <p:spPr/>
        <p:txBody>
          <a:bodyPr/>
          <a:lstStyle/>
          <a:p>
            <a:fld id="{F063E66E-ABB8-DE4D-A525-E0071AEFE04E}" type="datetime1">
              <a:rPr lang="pl-PL" smtClean="0"/>
              <a:t>13.03.2025</a:t>
            </a:fld>
            <a:endParaRPr lang="pl-PL"/>
          </a:p>
        </p:txBody>
      </p:sp>
      <p:sp>
        <p:nvSpPr>
          <p:cNvPr id="5" name="Symbol zastępczy stopki 4">
            <a:extLst>
              <a:ext uri="{FF2B5EF4-FFF2-40B4-BE49-F238E27FC236}">
                <a16:creationId xmlns:a16="http://schemas.microsoft.com/office/drawing/2014/main" id="{6369DCED-5F2A-714E-80C4-4C99F11E424F}"/>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3AC180AB-E903-5F43-AC43-1CB984E1CB0A}"/>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4124325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6F82239-A73F-0F4F-B7CA-3C5AB4B60E46}"/>
              </a:ext>
            </a:extLst>
          </p:cNvPr>
          <p:cNvSpPr>
            <a:spLocks noGrp="1"/>
          </p:cNvSpPr>
          <p:nvPr>
            <p:ph type="title" orient="vert"/>
          </p:nvPr>
        </p:nvSpPr>
        <p:spPr>
          <a:xfrm>
            <a:off x="6457950" y="273844"/>
            <a:ext cx="2057400" cy="4211003"/>
          </a:xfrm>
        </p:spPr>
        <p:txBody>
          <a:bodyPr vert="eaVert"/>
          <a:lstStyle>
            <a:lvl1pPr>
              <a:defRPr b="0" i="0">
                <a:latin typeface="Recursive Sans Linear Light" pitchFamily="2" charset="0"/>
                <a:cs typeface="Recursive Sans Linear Light" pitchFamily="2" charset="0"/>
              </a:defRPr>
            </a:lvl1pPr>
          </a:lstStyle>
          <a:p>
            <a:r>
              <a:rPr lang="pl-PL"/>
              <a:t>Kliknij, aby edytować styl</a:t>
            </a:r>
          </a:p>
        </p:txBody>
      </p:sp>
      <p:sp>
        <p:nvSpPr>
          <p:cNvPr id="3" name="Symbol zastępczy tytułu pionowego 2">
            <a:extLst>
              <a:ext uri="{FF2B5EF4-FFF2-40B4-BE49-F238E27FC236}">
                <a16:creationId xmlns:a16="http://schemas.microsoft.com/office/drawing/2014/main" id="{E36450B7-1BFB-7343-B216-9D43AF11252B}"/>
              </a:ext>
            </a:extLst>
          </p:cNvPr>
          <p:cNvSpPr>
            <a:spLocks noGrp="1"/>
          </p:cNvSpPr>
          <p:nvPr>
            <p:ph type="body" orient="vert" idx="1"/>
          </p:nvPr>
        </p:nvSpPr>
        <p:spPr>
          <a:xfrm>
            <a:off x="628650" y="273844"/>
            <a:ext cx="5800725" cy="435887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EC1CE6F-E1DC-314D-902E-C838C81918A4}"/>
              </a:ext>
            </a:extLst>
          </p:cNvPr>
          <p:cNvSpPr>
            <a:spLocks noGrp="1"/>
          </p:cNvSpPr>
          <p:nvPr>
            <p:ph type="dt" sz="half" idx="10"/>
          </p:nvPr>
        </p:nvSpPr>
        <p:spPr/>
        <p:txBody>
          <a:bodyPr/>
          <a:lstStyle/>
          <a:p>
            <a:fld id="{29051A11-C1D4-9840-B9B9-7C8135897CDC}" type="datetime1">
              <a:rPr lang="pl-PL" smtClean="0"/>
              <a:t>13.03.2025</a:t>
            </a:fld>
            <a:endParaRPr lang="pl-PL"/>
          </a:p>
        </p:txBody>
      </p:sp>
      <p:sp>
        <p:nvSpPr>
          <p:cNvPr id="5" name="Symbol zastępczy stopki 4">
            <a:extLst>
              <a:ext uri="{FF2B5EF4-FFF2-40B4-BE49-F238E27FC236}">
                <a16:creationId xmlns:a16="http://schemas.microsoft.com/office/drawing/2014/main" id="{3DD40D74-8D5C-0E4F-9562-307F7484A976}"/>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FED08CE7-9464-AC40-9A97-5D8D1D4C5773}"/>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2076351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AE5DC6A3-680C-E34A-A7A3-DF6E38B32CFA}"/>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
        <p:nvSpPr>
          <p:cNvPr id="2" name="Tytuł 1">
            <a:extLst>
              <a:ext uri="{FF2B5EF4-FFF2-40B4-BE49-F238E27FC236}">
                <a16:creationId xmlns:a16="http://schemas.microsoft.com/office/drawing/2014/main" id="{6016B1E7-009D-CA42-8270-BA7960347864}"/>
              </a:ext>
            </a:extLst>
          </p:cNvPr>
          <p:cNvSpPr>
            <a:spLocks noGrp="1"/>
          </p:cNvSpPr>
          <p:nvPr>
            <p:ph type="title"/>
          </p:nvPr>
        </p:nvSpPr>
        <p:spPr>
          <a:xfrm>
            <a:off x="623888" y="1282304"/>
            <a:ext cx="7886700" cy="1868807"/>
          </a:xfrm>
        </p:spPr>
        <p:txBody>
          <a:bodyPr anchor="b"/>
          <a:lstStyle>
            <a:lvl1pPr algn="ctr">
              <a:defRPr sz="4500" b="0" i="0">
                <a:latin typeface="Recursive Sans Linear Light" pitchFamily="2" charset="0"/>
                <a:cs typeface="Recursive Sans Linear Light" pitchFamily="2" charset="0"/>
              </a:defRPr>
            </a:lvl1pPr>
          </a:lstStyle>
          <a:p>
            <a:r>
              <a:rPr lang="pl-PL"/>
              <a:t>Kliknij, aby edytować styl</a:t>
            </a:r>
          </a:p>
        </p:txBody>
      </p:sp>
      <p:sp>
        <p:nvSpPr>
          <p:cNvPr id="3" name="Symbol zastępczy tekstu 2">
            <a:extLst>
              <a:ext uri="{FF2B5EF4-FFF2-40B4-BE49-F238E27FC236}">
                <a16:creationId xmlns:a16="http://schemas.microsoft.com/office/drawing/2014/main" id="{719E5A61-D1B6-034A-96AE-A8DF97EC4A0F}"/>
              </a:ext>
            </a:extLst>
          </p:cNvPr>
          <p:cNvSpPr>
            <a:spLocks noGrp="1"/>
          </p:cNvSpPr>
          <p:nvPr>
            <p:ph type="body" idx="1"/>
          </p:nvPr>
        </p:nvSpPr>
        <p:spPr>
          <a:xfrm>
            <a:off x="623888" y="3442098"/>
            <a:ext cx="7886700" cy="1034177"/>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B6308775-4C1E-4047-9FD1-26F57827B87D}"/>
              </a:ext>
            </a:extLst>
          </p:cNvPr>
          <p:cNvSpPr>
            <a:spLocks noGrp="1"/>
          </p:cNvSpPr>
          <p:nvPr>
            <p:ph type="dt" sz="half" idx="10"/>
          </p:nvPr>
        </p:nvSpPr>
        <p:spPr/>
        <p:txBody>
          <a:bodyPr/>
          <a:lstStyle/>
          <a:p>
            <a:fld id="{48ED894B-CC5D-6645-80C3-FC9E8F6CAEBC}" type="datetime1">
              <a:rPr lang="pl-PL" smtClean="0"/>
              <a:t>13.03.2025</a:t>
            </a:fld>
            <a:endParaRPr lang="pl-PL"/>
          </a:p>
        </p:txBody>
      </p:sp>
      <p:sp>
        <p:nvSpPr>
          <p:cNvPr id="5" name="Symbol zastępczy stopki 4">
            <a:extLst>
              <a:ext uri="{FF2B5EF4-FFF2-40B4-BE49-F238E27FC236}">
                <a16:creationId xmlns:a16="http://schemas.microsoft.com/office/drawing/2014/main" id="{23F95065-BC36-C14D-B137-D763CB31BA34}"/>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6B02056B-0D7D-864D-A083-F1762571C6A6}"/>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3645159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A836FC1-27BB-B541-B77E-ACFE6C099301}"/>
              </a:ext>
            </a:extLst>
          </p:cNvPr>
          <p:cNvSpPr/>
          <p:nvPr userDrawn="1"/>
        </p:nvSpPr>
        <p:spPr>
          <a:xfrm>
            <a:off x="7392520" y="2632473"/>
            <a:ext cx="1751480" cy="2511028"/>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
        <p:nvSpPr>
          <p:cNvPr id="2" name="Tytuł 1">
            <a:extLst>
              <a:ext uri="{FF2B5EF4-FFF2-40B4-BE49-F238E27FC236}">
                <a16:creationId xmlns:a16="http://schemas.microsoft.com/office/drawing/2014/main" id="{892520B8-247D-3C47-9A98-01E4E5958A90}"/>
              </a:ext>
            </a:extLst>
          </p:cNvPr>
          <p:cNvSpPr>
            <a:spLocks noGrp="1"/>
          </p:cNvSpPr>
          <p:nvPr>
            <p:ph type="ctrTitle"/>
          </p:nvPr>
        </p:nvSpPr>
        <p:spPr>
          <a:xfrm>
            <a:off x="1143000" y="841772"/>
            <a:ext cx="6858000" cy="1790700"/>
          </a:xfrm>
        </p:spPr>
        <p:txBody>
          <a:bodyPr anchor="b"/>
          <a:lstStyle>
            <a:lvl1pPr algn="ctr">
              <a:defRPr sz="4500" b="0" i="0">
                <a:latin typeface="Recursive Sans Linear Light" pitchFamily="2" charset="0"/>
                <a:cs typeface="Recursive Sans Linear Light" pitchFamily="2" charset="0"/>
              </a:defRPr>
            </a:lvl1pPr>
          </a:lstStyle>
          <a:p>
            <a:r>
              <a:rPr lang="pl-PL"/>
              <a:t>Kliknij, aby edytować styl</a:t>
            </a:r>
          </a:p>
        </p:txBody>
      </p:sp>
      <p:sp>
        <p:nvSpPr>
          <p:cNvPr id="3" name="Podtytuł 2">
            <a:extLst>
              <a:ext uri="{FF2B5EF4-FFF2-40B4-BE49-F238E27FC236}">
                <a16:creationId xmlns:a16="http://schemas.microsoft.com/office/drawing/2014/main" id="{27AA60F1-1EF3-7E41-A3E1-E111962ED716}"/>
              </a:ext>
            </a:extLst>
          </p:cNvPr>
          <p:cNvSpPr>
            <a:spLocks noGrp="1"/>
          </p:cNvSpPr>
          <p:nvPr>
            <p:ph type="subTitle" idx="1"/>
          </p:nvPr>
        </p:nvSpPr>
        <p:spPr>
          <a:xfrm>
            <a:off x="1143000" y="3076014"/>
            <a:ext cx="6858000" cy="86733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A3E63130-E859-1248-8D4A-3933259237EF}"/>
              </a:ext>
            </a:extLst>
          </p:cNvPr>
          <p:cNvSpPr>
            <a:spLocks noGrp="1"/>
          </p:cNvSpPr>
          <p:nvPr>
            <p:ph type="dt" sz="half" idx="10"/>
          </p:nvPr>
        </p:nvSpPr>
        <p:spPr/>
        <p:txBody>
          <a:bodyPr/>
          <a:lstStyle/>
          <a:p>
            <a:fld id="{CC1E9EC6-0168-3C44-993D-1447A3BD6BA3}" type="datetime1">
              <a:rPr lang="pl-PL" smtClean="0"/>
              <a:t>13.03.2025</a:t>
            </a:fld>
            <a:endParaRPr lang="pl-PL"/>
          </a:p>
        </p:txBody>
      </p:sp>
      <p:sp>
        <p:nvSpPr>
          <p:cNvPr id="5" name="Symbol zastępczy stopki 4">
            <a:extLst>
              <a:ext uri="{FF2B5EF4-FFF2-40B4-BE49-F238E27FC236}">
                <a16:creationId xmlns:a16="http://schemas.microsoft.com/office/drawing/2014/main" id="{059AE6D0-CFD6-1C4F-A210-6291B2A618F2}"/>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753E52BD-4B31-7748-B808-164668885CB0}"/>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2543797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26537"/>
            <a:ext cx="4118162" cy="994172"/>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829280"/>
            <a:ext cx="4118162" cy="2655566"/>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1E132E4D-D743-6244-B9C0-C954F08ABC49}"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4" name="Symbol zastępczy obrazu 2">
            <a:extLst>
              <a:ext uri="{FF2B5EF4-FFF2-40B4-BE49-F238E27FC236}">
                <a16:creationId xmlns:a16="http://schemas.microsoft.com/office/drawing/2014/main" id="{B7E694DF-E370-7F4C-86F1-179BAFA31828}"/>
              </a:ext>
            </a:extLst>
          </p:cNvPr>
          <p:cNvSpPr>
            <a:spLocks noGrp="1"/>
          </p:cNvSpPr>
          <p:nvPr>
            <p:ph type="pic" idx="13"/>
          </p:nvPr>
        </p:nvSpPr>
        <p:spPr>
          <a:xfrm>
            <a:off x="4878729" y="826536"/>
            <a:ext cx="3637812" cy="36497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6969" y="526018"/>
            <a:ext cx="4118162" cy="282418"/>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2480896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13238"/>
            <a:ext cx="3869394" cy="994172"/>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807410"/>
            <a:ext cx="3869395" cy="2668864"/>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9125B04F-076A-554D-98CD-9D140F6248B7}" type="datetime1">
              <a:rPr lang="pl-PL" smtClean="0"/>
              <a:t>13.03.2025</a:t>
            </a:fld>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9" name="Symbol zastępczy obrazu 2">
            <a:extLst>
              <a:ext uri="{FF2B5EF4-FFF2-40B4-BE49-F238E27FC236}">
                <a16:creationId xmlns:a16="http://schemas.microsoft.com/office/drawing/2014/main" id="{59FD49E2-DE45-D54C-B27D-2908D95DFFD6}"/>
              </a:ext>
            </a:extLst>
          </p:cNvPr>
          <p:cNvSpPr>
            <a:spLocks noGrp="1"/>
          </p:cNvSpPr>
          <p:nvPr>
            <p:ph type="pic" idx="13"/>
          </p:nvPr>
        </p:nvSpPr>
        <p:spPr>
          <a:xfrm>
            <a:off x="4645957" y="1"/>
            <a:ext cx="4498043" cy="51434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pl-PL"/>
          </a:p>
        </p:txBody>
      </p:sp>
      <p:sp>
        <p:nvSpPr>
          <p:cNvPr id="10" name="Symbol zastępczy stopki 4">
            <a:extLst>
              <a:ext uri="{FF2B5EF4-FFF2-40B4-BE49-F238E27FC236}">
                <a16:creationId xmlns:a16="http://schemas.microsoft.com/office/drawing/2014/main" id="{D01BD460-0C81-9949-B68E-D46FF3F2C0F0}"/>
              </a:ext>
            </a:extLst>
          </p:cNvPr>
          <p:cNvSpPr>
            <a:spLocks noGrp="1"/>
          </p:cNvSpPr>
          <p:nvPr>
            <p:ph type="ftr" sz="quarter" idx="11"/>
          </p:nvPr>
        </p:nvSpPr>
        <p:spPr>
          <a:xfrm>
            <a:off x="5429250" y="4484847"/>
            <a:ext cx="3086100" cy="273844"/>
          </a:xfrm>
        </p:spPr>
        <p:txBody>
          <a:bodyPr/>
          <a:lstStyle/>
          <a:p>
            <a:pPr algn="r"/>
            <a:r>
              <a:rPr lang="pl-PL" err="1"/>
              <a:t>krogagerschmidt.dk</a:t>
            </a:r>
            <a:endParaRPr lang="pl-PL"/>
          </a:p>
        </p:txBody>
      </p:sp>
    </p:spTree>
    <p:extLst>
      <p:ext uri="{BB962C8B-B14F-4D97-AF65-F5344CB8AC3E}">
        <p14:creationId xmlns:p14="http://schemas.microsoft.com/office/powerpoint/2010/main" val="3393464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nt with large size image">
    <p:spTree>
      <p:nvGrpSpPr>
        <p:cNvPr id="1" name=""/>
        <p:cNvGrpSpPr/>
        <p:nvPr/>
      </p:nvGrpSpPr>
      <p:grpSpPr>
        <a:xfrm>
          <a:off x="0" y="0"/>
          <a:ext cx="0" cy="0"/>
          <a:chOff x="0" y="0"/>
          <a:chExt cx="0" cy="0"/>
        </a:xfrm>
      </p:grpSpPr>
      <p:sp>
        <p:nvSpPr>
          <p:cNvPr id="14" name="Symbol zastępczy obrazu 2">
            <a:extLst>
              <a:ext uri="{FF2B5EF4-FFF2-40B4-BE49-F238E27FC236}">
                <a16:creationId xmlns:a16="http://schemas.microsoft.com/office/drawing/2014/main" id="{B7E694DF-E370-7F4C-86F1-179BAFA31828}"/>
              </a:ext>
            </a:extLst>
          </p:cNvPr>
          <p:cNvSpPr>
            <a:spLocks noGrp="1"/>
          </p:cNvSpPr>
          <p:nvPr>
            <p:ph type="pic" idx="13"/>
          </p:nvPr>
        </p:nvSpPr>
        <p:spPr>
          <a:xfrm>
            <a:off x="-1" y="0"/>
            <a:ext cx="4572000" cy="51435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5130479" y="826537"/>
            <a:ext cx="3384872" cy="102251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5130477" y="1987952"/>
            <a:ext cx="3384874" cy="2496894"/>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5130478" y="526018"/>
            <a:ext cx="3384872" cy="282418"/>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9" name="Symbol zastępczy zawartości 8">
            <a:extLst>
              <a:ext uri="{FF2B5EF4-FFF2-40B4-BE49-F238E27FC236}">
                <a16:creationId xmlns:a16="http://schemas.microsoft.com/office/drawing/2014/main" id="{2DB8C0A5-ECC6-6E43-A12B-8B907F0D6D13}"/>
              </a:ext>
            </a:extLst>
          </p:cNvPr>
          <p:cNvSpPr>
            <a:spLocks noGrp="1"/>
          </p:cNvSpPr>
          <p:nvPr>
            <p:ph sz="quarter" idx="15"/>
          </p:nvPr>
        </p:nvSpPr>
        <p:spPr>
          <a:xfrm>
            <a:off x="628650" y="4485085"/>
            <a:ext cx="2597944" cy="282178"/>
          </a:xfrm>
        </p:spPr>
        <p:txBody>
          <a:bodyPr>
            <a:noAutofit/>
          </a:bodyPr>
          <a:lstStyle>
            <a:lvl1pPr>
              <a:defRPr sz="900"/>
            </a:lvl1pPr>
            <a:lvl2pPr>
              <a:defRPr sz="900"/>
            </a:lvl2pPr>
            <a:lvl3pPr>
              <a:defRPr sz="900"/>
            </a:lvl3pPr>
            <a:lvl4pPr>
              <a:defRPr sz="900"/>
            </a:lvl4pPr>
            <a:lvl5pPr>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500949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with large size image">
    <p:spTree>
      <p:nvGrpSpPr>
        <p:cNvPr id="1" name=""/>
        <p:cNvGrpSpPr/>
        <p:nvPr/>
      </p:nvGrpSpPr>
      <p:grpSpPr>
        <a:xfrm>
          <a:off x="0" y="0"/>
          <a:ext cx="0" cy="0"/>
          <a:chOff x="0" y="0"/>
          <a:chExt cx="0" cy="0"/>
        </a:xfrm>
      </p:grpSpPr>
      <p:sp>
        <p:nvSpPr>
          <p:cNvPr id="14" name="Symbol zastępczy obrazu 2">
            <a:extLst>
              <a:ext uri="{FF2B5EF4-FFF2-40B4-BE49-F238E27FC236}">
                <a16:creationId xmlns:a16="http://schemas.microsoft.com/office/drawing/2014/main" id="{B7E694DF-E370-7F4C-86F1-179BAFA31828}"/>
              </a:ext>
            </a:extLst>
          </p:cNvPr>
          <p:cNvSpPr>
            <a:spLocks noGrp="1"/>
          </p:cNvSpPr>
          <p:nvPr>
            <p:ph type="pic" idx="13"/>
          </p:nvPr>
        </p:nvSpPr>
        <p:spPr>
          <a:xfrm>
            <a:off x="-1" y="0"/>
            <a:ext cx="9144002" cy="249689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26537"/>
            <a:ext cx="4501826" cy="102251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2760562"/>
            <a:ext cx="1821551" cy="1724285"/>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50" y="526018"/>
            <a:ext cx="3384872" cy="282418"/>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2624383" y="2769936"/>
            <a:ext cx="1821551" cy="1724285"/>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4698066" y="2769936"/>
            <a:ext cx="1821551" cy="1724285"/>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3" name="Symbol zastępczy zawartości 2">
            <a:extLst>
              <a:ext uri="{FF2B5EF4-FFF2-40B4-BE49-F238E27FC236}">
                <a16:creationId xmlns:a16="http://schemas.microsoft.com/office/drawing/2014/main" id="{7FA9DA82-484D-8445-97C1-5B55C33ECFBC}"/>
              </a:ext>
            </a:extLst>
          </p:cNvPr>
          <p:cNvSpPr>
            <a:spLocks noGrp="1"/>
          </p:cNvSpPr>
          <p:nvPr>
            <p:ph idx="17"/>
          </p:nvPr>
        </p:nvSpPr>
        <p:spPr>
          <a:xfrm>
            <a:off x="6693799" y="2769936"/>
            <a:ext cx="1821551" cy="1724285"/>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975000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ontent with middle size image">
    <p:spTree>
      <p:nvGrpSpPr>
        <p:cNvPr id="1" name=""/>
        <p:cNvGrpSpPr/>
        <p:nvPr/>
      </p:nvGrpSpPr>
      <p:grpSpPr>
        <a:xfrm>
          <a:off x="0" y="0"/>
          <a:ext cx="0" cy="0"/>
          <a:chOff x="0" y="0"/>
          <a:chExt cx="0" cy="0"/>
        </a:xfrm>
      </p:grpSpPr>
      <p:sp>
        <p:nvSpPr>
          <p:cNvPr id="8" name="Symbol zastępczy obrazu 2">
            <a:extLst>
              <a:ext uri="{FF2B5EF4-FFF2-40B4-BE49-F238E27FC236}">
                <a16:creationId xmlns:a16="http://schemas.microsoft.com/office/drawing/2014/main" id="{57C10A89-83DA-904C-96DF-9C5BE60B5B30}"/>
              </a:ext>
            </a:extLst>
          </p:cNvPr>
          <p:cNvSpPr>
            <a:spLocks noGrp="1"/>
          </p:cNvSpPr>
          <p:nvPr>
            <p:ph type="pic" idx="13"/>
          </p:nvPr>
        </p:nvSpPr>
        <p:spPr>
          <a:xfrm>
            <a:off x="5460357" y="832558"/>
            <a:ext cx="2769243" cy="277813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DBA60282-6466-CF40-A741-443C5D94D56C}" type="datetime1">
              <a:rPr lang="pl-PL" smtClean="0"/>
              <a:t>13.03.2025</a:t>
            </a:fld>
            <a:endParaRPr lang="pl-PL"/>
          </a:p>
        </p:txBody>
      </p:sp>
      <p:pic>
        <p:nvPicPr>
          <p:cNvPr id="9" name="Obraz 8">
            <a:extLst>
              <a:ext uri="{FF2B5EF4-FFF2-40B4-BE49-F238E27FC236}">
                <a16:creationId xmlns:a16="http://schemas.microsoft.com/office/drawing/2014/main" id="{C4212258-3D5A-624F-9CCC-B4D2A2835D09}"/>
              </a:ext>
            </a:extLst>
          </p:cNvPr>
          <p:cNvPicPr>
            <a:picLocks noChangeAspect="1"/>
          </p:cNvPicPr>
          <p:nvPr userDrawn="1"/>
        </p:nvPicPr>
        <p:blipFill>
          <a:blip r:embed="rId2"/>
          <a:stretch>
            <a:fillRect/>
          </a:stretch>
        </p:blipFill>
        <p:spPr>
          <a:xfrm>
            <a:off x="4915750" y="2261499"/>
            <a:ext cx="4179653" cy="4098887"/>
          </a:xfrm>
          <a:prstGeom prst="rect">
            <a:avLst/>
          </a:prstGeom>
        </p:spPr>
      </p:pic>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0" name="Tytuł 1">
            <a:extLst>
              <a:ext uri="{FF2B5EF4-FFF2-40B4-BE49-F238E27FC236}">
                <a16:creationId xmlns:a16="http://schemas.microsoft.com/office/drawing/2014/main" id="{AF1AC7F2-15B2-AB42-8B03-4347C9C14892}"/>
              </a:ext>
            </a:extLst>
          </p:cNvPr>
          <p:cNvSpPr>
            <a:spLocks noGrp="1"/>
          </p:cNvSpPr>
          <p:nvPr>
            <p:ph type="title" hasCustomPrompt="1"/>
          </p:nvPr>
        </p:nvSpPr>
        <p:spPr>
          <a:xfrm>
            <a:off x="626969" y="832558"/>
            <a:ext cx="4118162" cy="994172"/>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11" name="Symbol zastępczy zawartości 2">
            <a:extLst>
              <a:ext uri="{FF2B5EF4-FFF2-40B4-BE49-F238E27FC236}">
                <a16:creationId xmlns:a16="http://schemas.microsoft.com/office/drawing/2014/main" id="{6FB857AD-7E0F-5147-9832-352D31CFDA14}"/>
              </a:ext>
            </a:extLst>
          </p:cNvPr>
          <p:cNvSpPr>
            <a:spLocks noGrp="1"/>
          </p:cNvSpPr>
          <p:nvPr>
            <p:ph idx="1"/>
          </p:nvPr>
        </p:nvSpPr>
        <p:spPr>
          <a:xfrm>
            <a:off x="628651" y="1850851"/>
            <a:ext cx="4118162" cy="2625422"/>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16">
            <a:extLst>
              <a:ext uri="{FF2B5EF4-FFF2-40B4-BE49-F238E27FC236}">
                <a16:creationId xmlns:a16="http://schemas.microsoft.com/office/drawing/2014/main" id="{BD34646B-DBEC-4642-B08F-DA5E1D225B48}"/>
              </a:ext>
            </a:extLst>
          </p:cNvPr>
          <p:cNvSpPr>
            <a:spLocks noGrp="1"/>
          </p:cNvSpPr>
          <p:nvPr>
            <p:ph sz="quarter" idx="14"/>
          </p:nvPr>
        </p:nvSpPr>
        <p:spPr>
          <a:xfrm>
            <a:off x="626969" y="526018"/>
            <a:ext cx="4118162" cy="282418"/>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1346621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1" y="826537"/>
            <a:ext cx="3869394" cy="994172"/>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829280"/>
            <a:ext cx="3869395" cy="2655566"/>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C1DD4912-86D9-A247-BFFD-86A02828423F}"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1" name="Symbol zastępczy obrazu 2">
            <a:extLst>
              <a:ext uri="{FF2B5EF4-FFF2-40B4-BE49-F238E27FC236}">
                <a16:creationId xmlns:a16="http://schemas.microsoft.com/office/drawing/2014/main" id="{AB0A81A0-E6CF-7847-922E-58305E947533}"/>
              </a:ext>
            </a:extLst>
          </p:cNvPr>
          <p:cNvSpPr>
            <a:spLocks noGrp="1"/>
          </p:cNvSpPr>
          <p:nvPr>
            <p:ph type="pic" idx="13"/>
          </p:nvPr>
        </p:nvSpPr>
        <p:spPr>
          <a:xfrm>
            <a:off x="4645957" y="1"/>
            <a:ext cx="4498043" cy="51434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8" name="Symbol zastępczy zawartości 16">
            <a:extLst>
              <a:ext uri="{FF2B5EF4-FFF2-40B4-BE49-F238E27FC236}">
                <a16:creationId xmlns:a16="http://schemas.microsoft.com/office/drawing/2014/main" id="{46C96064-AABC-7A4A-BC0B-B63A729AD19A}"/>
              </a:ext>
            </a:extLst>
          </p:cNvPr>
          <p:cNvSpPr>
            <a:spLocks noGrp="1"/>
          </p:cNvSpPr>
          <p:nvPr>
            <p:ph sz="quarter" idx="14"/>
          </p:nvPr>
        </p:nvSpPr>
        <p:spPr>
          <a:xfrm>
            <a:off x="628650" y="658654"/>
            <a:ext cx="3869395" cy="167640"/>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2051541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ytuł i zawartość">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9F3375FE-8106-C840-BEA5-43A2D8A87F9A}"/>
              </a:ext>
            </a:extLst>
          </p:cNvPr>
          <p:cNvPicPr>
            <a:picLocks noChangeAspect="1"/>
          </p:cNvPicPr>
          <p:nvPr userDrawn="1"/>
        </p:nvPicPr>
        <p:blipFill>
          <a:blip r:embed="rId2"/>
          <a:stretch>
            <a:fillRect/>
          </a:stretch>
        </p:blipFill>
        <p:spPr>
          <a:xfrm>
            <a:off x="5694744" y="2272488"/>
            <a:ext cx="4663909" cy="4573785"/>
          </a:xfrm>
          <a:prstGeom prst="rect">
            <a:avLst/>
          </a:prstGeom>
        </p:spPr>
      </p:pic>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8650" y="735497"/>
            <a:ext cx="3869394" cy="67950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quote</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506809"/>
            <a:ext cx="3869395" cy="2978038"/>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D4ED81DD-76F2-284B-A0C8-596359BD9266}"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5" name="Symbol zastępczy tekstu 14">
            <a:extLst>
              <a:ext uri="{FF2B5EF4-FFF2-40B4-BE49-F238E27FC236}">
                <a16:creationId xmlns:a16="http://schemas.microsoft.com/office/drawing/2014/main" id="{86FBE46C-3E73-374F-ACE1-823E4DDF2134}"/>
              </a:ext>
            </a:extLst>
          </p:cNvPr>
          <p:cNvSpPr>
            <a:spLocks noGrp="1"/>
          </p:cNvSpPr>
          <p:nvPr>
            <p:ph type="body" sz="quarter" idx="13"/>
          </p:nvPr>
        </p:nvSpPr>
        <p:spPr>
          <a:xfrm>
            <a:off x="5113804" y="1506808"/>
            <a:ext cx="3401546" cy="2978038"/>
          </a:xfrm>
        </p:spPr>
        <p:txBody>
          <a:bodyPr>
            <a:normAutofit/>
          </a:bodyPr>
          <a:lstStyle>
            <a:lvl1pPr>
              <a:defRPr sz="2400" b="0" i="0">
                <a:latin typeface="Recursive Sans Linear Light" pitchFamily="2" charset="0"/>
                <a:cs typeface="Recursive Sans Linear Light" pitchFamily="2" charset="0"/>
              </a:defRPr>
            </a:lvl1pPr>
            <a:lvl2pPr>
              <a:defRPr sz="2400" b="0" i="0">
                <a:latin typeface="Recursive Sans Linear Light" pitchFamily="2" charset="0"/>
                <a:cs typeface="Recursive Sans Linear Light" pitchFamily="2" charset="0"/>
              </a:defRPr>
            </a:lvl2pPr>
            <a:lvl3pPr>
              <a:defRPr sz="2400" b="0" i="0">
                <a:latin typeface="Recursive Sans Linear Light" pitchFamily="2" charset="0"/>
                <a:cs typeface="Recursive Sans Linear Light" pitchFamily="2" charset="0"/>
              </a:defRPr>
            </a:lvl3pPr>
            <a:lvl4pPr>
              <a:defRPr sz="2400" b="0" i="0">
                <a:latin typeface="Recursive Sans Linear Light" pitchFamily="2" charset="0"/>
                <a:cs typeface="Recursive Sans Linear Light" pitchFamily="2" charset="0"/>
              </a:defRPr>
            </a:lvl4pPr>
            <a:lvl5pPr>
              <a:defRPr sz="2400" b="0" i="0">
                <a:latin typeface="Recursive Sans Linear Light" pitchFamily="2" charset="0"/>
                <a:cs typeface="Recursive Sans Linear Light"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7" name="Symbol zastępczy zawartości 16">
            <a:extLst>
              <a:ext uri="{FF2B5EF4-FFF2-40B4-BE49-F238E27FC236}">
                <a16:creationId xmlns:a16="http://schemas.microsoft.com/office/drawing/2014/main" id="{934E4065-9071-EA4D-97B5-6BAADD3A3119}"/>
              </a:ext>
            </a:extLst>
          </p:cNvPr>
          <p:cNvSpPr>
            <a:spLocks noGrp="1"/>
          </p:cNvSpPr>
          <p:nvPr>
            <p:ph sz="quarter" idx="14"/>
          </p:nvPr>
        </p:nvSpPr>
        <p:spPr>
          <a:xfrm>
            <a:off x="628650" y="459290"/>
            <a:ext cx="3869395" cy="184404"/>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769364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p:nvPr>
        </p:nvSpPr>
        <p:spPr>
          <a:xfrm>
            <a:off x="628650" y="828790"/>
            <a:ext cx="7886700" cy="994172"/>
          </a:xfrm>
        </p:spPr>
        <p:txBody>
          <a:bodyPr>
            <a:normAutofit/>
          </a:bodyPr>
          <a:lstStyle>
            <a:lvl1pPr>
              <a:defRPr sz="3600" b="0" i="0">
                <a:latin typeface="Recursive Sans Linear Light" pitchFamily="2" charset="0"/>
                <a:cs typeface="Recursive Sans Linear Light" pitchFamily="2" charset="0"/>
              </a:defRPr>
            </a:lvl1pPr>
          </a:lstStyle>
          <a:p>
            <a:r>
              <a:rPr lang="pl-PL"/>
              <a:t>Kliknij, aby edytować styl</a:t>
            </a:r>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0" y="1822962"/>
            <a:ext cx="7886700" cy="266188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6273CF-8247-0D4A-84BF-2E24AFB5816A}"/>
              </a:ext>
            </a:extLst>
          </p:cNvPr>
          <p:cNvSpPr>
            <a:spLocks noGrp="1"/>
          </p:cNvSpPr>
          <p:nvPr>
            <p:ph type="dt" sz="half" idx="10"/>
          </p:nvPr>
        </p:nvSpPr>
        <p:spPr/>
        <p:txBody>
          <a:bodyPr/>
          <a:lstStyle/>
          <a:p>
            <a:fld id="{ED970FC7-62A7-CB4B-ABBB-56198F296D37}" type="datetime1">
              <a:rPr lang="pl-PL" smtClean="0"/>
              <a:t>13.03.2025</a:t>
            </a:fld>
            <a:endParaRPr lang="pl-PL"/>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33130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08FA68-2E1E-8344-BB9B-70B00D85D076}"/>
              </a:ext>
            </a:extLst>
          </p:cNvPr>
          <p:cNvSpPr>
            <a:spLocks noGrp="1"/>
          </p:cNvSpPr>
          <p:nvPr>
            <p:ph type="title"/>
          </p:nvPr>
        </p:nvSpPr>
        <p:spPr>
          <a:xfrm>
            <a:off x="628650" y="828790"/>
            <a:ext cx="7886700" cy="994172"/>
          </a:xfrm>
        </p:spPr>
        <p:txBody>
          <a:bodyPr/>
          <a:lstStyle>
            <a:lvl1pPr>
              <a:defRPr b="0" i="0">
                <a:latin typeface="Recursive Sans Linear Light" pitchFamily="2" charset="0"/>
                <a:cs typeface="Recursive Sans Linear Light" pitchFamily="2" charset="0"/>
              </a:defRPr>
            </a:lvl1pPr>
          </a:lstStyle>
          <a:p>
            <a:r>
              <a:rPr lang="pl-PL"/>
              <a:t>Kliknij, aby edytować styl</a:t>
            </a:r>
          </a:p>
        </p:txBody>
      </p:sp>
      <p:sp>
        <p:nvSpPr>
          <p:cNvPr id="3" name="Symbol zastępczy zawartości 2">
            <a:extLst>
              <a:ext uri="{FF2B5EF4-FFF2-40B4-BE49-F238E27FC236}">
                <a16:creationId xmlns:a16="http://schemas.microsoft.com/office/drawing/2014/main" id="{A14EBFBE-64BD-EE44-81D1-7DEAFF0FE45E}"/>
              </a:ext>
            </a:extLst>
          </p:cNvPr>
          <p:cNvSpPr>
            <a:spLocks noGrp="1"/>
          </p:cNvSpPr>
          <p:nvPr>
            <p:ph sz="half" idx="1"/>
          </p:nvPr>
        </p:nvSpPr>
        <p:spPr>
          <a:xfrm>
            <a:off x="628650" y="1831533"/>
            <a:ext cx="3886200" cy="265331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217302B3-D5B4-3749-8B92-0D784EB94951}"/>
              </a:ext>
            </a:extLst>
          </p:cNvPr>
          <p:cNvSpPr>
            <a:spLocks noGrp="1"/>
          </p:cNvSpPr>
          <p:nvPr>
            <p:ph sz="half" idx="2"/>
          </p:nvPr>
        </p:nvSpPr>
        <p:spPr>
          <a:xfrm>
            <a:off x="4629150" y="1831534"/>
            <a:ext cx="3886200" cy="26533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609B0358-4EB4-4E48-98D5-A2F0F9D0620F}"/>
              </a:ext>
            </a:extLst>
          </p:cNvPr>
          <p:cNvSpPr>
            <a:spLocks noGrp="1"/>
          </p:cNvSpPr>
          <p:nvPr>
            <p:ph type="dt" sz="half" idx="10"/>
          </p:nvPr>
        </p:nvSpPr>
        <p:spPr/>
        <p:txBody>
          <a:bodyPr/>
          <a:lstStyle/>
          <a:p>
            <a:fld id="{C031FBE1-B0D1-C941-A8C2-FB4BC2DA645E}" type="datetime1">
              <a:rPr lang="pl-PL" smtClean="0"/>
              <a:t>13.03.2025</a:t>
            </a:fld>
            <a:endParaRPr lang="pl-PL"/>
          </a:p>
        </p:txBody>
      </p:sp>
      <p:sp>
        <p:nvSpPr>
          <p:cNvPr id="6" name="Symbol zastępczy stopki 5">
            <a:extLst>
              <a:ext uri="{FF2B5EF4-FFF2-40B4-BE49-F238E27FC236}">
                <a16:creationId xmlns:a16="http://schemas.microsoft.com/office/drawing/2014/main" id="{E477119C-AD91-4C4F-9AF6-75C679AF0DB2}"/>
              </a:ext>
            </a:extLst>
          </p:cNvPr>
          <p:cNvSpPr>
            <a:spLocks noGrp="1"/>
          </p:cNvSpPr>
          <p:nvPr>
            <p:ph type="ftr" sz="quarter" idx="11"/>
          </p:nvPr>
        </p:nvSpPr>
        <p:spPr/>
        <p:txBody>
          <a:bodyPr/>
          <a:lstStyle/>
          <a:p>
            <a:pPr algn="r"/>
            <a:r>
              <a:rPr lang="pl-PL" err="1"/>
              <a:t>krogagerschmidt.dk</a:t>
            </a:r>
            <a:endParaRPr lang="pl-PL"/>
          </a:p>
        </p:txBody>
      </p:sp>
      <p:sp>
        <p:nvSpPr>
          <p:cNvPr id="7" name="Symbol zastępczy numeru slajdu 6">
            <a:extLst>
              <a:ext uri="{FF2B5EF4-FFF2-40B4-BE49-F238E27FC236}">
                <a16:creationId xmlns:a16="http://schemas.microsoft.com/office/drawing/2014/main" id="{066CB4B4-37E3-C347-B4F4-58AC4B33574E}"/>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194425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7" name="Symbol zastępczy daty 6">
            <a:extLst>
              <a:ext uri="{FF2B5EF4-FFF2-40B4-BE49-F238E27FC236}">
                <a16:creationId xmlns:a16="http://schemas.microsoft.com/office/drawing/2014/main" id="{3878A9A9-EB77-DD42-8A09-1893CD538787}"/>
              </a:ext>
            </a:extLst>
          </p:cNvPr>
          <p:cNvSpPr>
            <a:spLocks noGrp="1"/>
          </p:cNvSpPr>
          <p:nvPr>
            <p:ph type="dt" sz="half" idx="10"/>
          </p:nvPr>
        </p:nvSpPr>
        <p:spPr/>
        <p:txBody>
          <a:bodyPr/>
          <a:lstStyle/>
          <a:p>
            <a:fld id="{72A90DB2-8DA2-F743-B9C0-24F55B1340E6}" type="datetime1">
              <a:rPr lang="pl-PL" smtClean="0"/>
              <a:t>13.03.2025</a:t>
            </a:fld>
            <a:endParaRPr lang="pl-PL"/>
          </a:p>
        </p:txBody>
      </p:sp>
      <p:sp>
        <p:nvSpPr>
          <p:cNvPr id="8" name="Symbol zastępczy stopki 7">
            <a:extLst>
              <a:ext uri="{FF2B5EF4-FFF2-40B4-BE49-F238E27FC236}">
                <a16:creationId xmlns:a16="http://schemas.microsoft.com/office/drawing/2014/main" id="{D1AD8B55-6651-5548-BEBA-69A5CAE17571}"/>
              </a:ext>
            </a:extLst>
          </p:cNvPr>
          <p:cNvSpPr>
            <a:spLocks noGrp="1"/>
          </p:cNvSpPr>
          <p:nvPr>
            <p:ph type="ftr" sz="quarter" idx="11"/>
          </p:nvPr>
        </p:nvSpPr>
        <p:spPr/>
        <p:txBody>
          <a:bodyPr/>
          <a:lstStyle/>
          <a:p>
            <a:pPr algn="r"/>
            <a:r>
              <a:rPr lang="pl-PL" err="1"/>
              <a:t>krogagerschmidt.dk</a:t>
            </a:r>
            <a:endParaRPr lang="pl-PL"/>
          </a:p>
        </p:txBody>
      </p:sp>
      <p:sp>
        <p:nvSpPr>
          <p:cNvPr id="9" name="Symbol zastępczy numeru slajdu 8">
            <a:extLst>
              <a:ext uri="{FF2B5EF4-FFF2-40B4-BE49-F238E27FC236}">
                <a16:creationId xmlns:a16="http://schemas.microsoft.com/office/drawing/2014/main" id="{E2A8202D-A4CC-4647-87CF-E45281050939}"/>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10" name="Tytuł 1">
            <a:extLst>
              <a:ext uri="{FF2B5EF4-FFF2-40B4-BE49-F238E27FC236}">
                <a16:creationId xmlns:a16="http://schemas.microsoft.com/office/drawing/2014/main" id="{7AB2193F-0C7C-B84C-BBD2-607723B81524}"/>
              </a:ext>
            </a:extLst>
          </p:cNvPr>
          <p:cNvSpPr>
            <a:spLocks noGrp="1"/>
          </p:cNvSpPr>
          <p:nvPr>
            <p:ph type="title"/>
          </p:nvPr>
        </p:nvSpPr>
        <p:spPr>
          <a:xfrm>
            <a:off x="629841" y="573066"/>
            <a:ext cx="7886700" cy="694950"/>
          </a:xfrm>
        </p:spPr>
        <p:txBody>
          <a:bodyPr/>
          <a:lstStyle>
            <a:lvl1pPr>
              <a:defRPr b="0" i="0">
                <a:latin typeface="Recursive Sans Linear Light" pitchFamily="2" charset="0"/>
                <a:cs typeface="Recursive Sans Linear Light" pitchFamily="2" charset="0"/>
              </a:defRPr>
            </a:lvl1pPr>
          </a:lstStyle>
          <a:p>
            <a:r>
              <a:rPr lang="pl-PL"/>
              <a:t>Kliknij, aby edytować styl</a:t>
            </a:r>
          </a:p>
        </p:txBody>
      </p:sp>
      <p:sp>
        <p:nvSpPr>
          <p:cNvPr id="11" name="Symbol zastępczy tekstu 2">
            <a:extLst>
              <a:ext uri="{FF2B5EF4-FFF2-40B4-BE49-F238E27FC236}">
                <a16:creationId xmlns:a16="http://schemas.microsoft.com/office/drawing/2014/main" id="{5EAABB76-438B-7746-BB38-C577D673C664}"/>
              </a:ext>
            </a:extLst>
          </p:cNvPr>
          <p:cNvSpPr>
            <a:spLocks noGrp="1"/>
          </p:cNvSpPr>
          <p:nvPr>
            <p:ph type="body" idx="1"/>
          </p:nvPr>
        </p:nvSpPr>
        <p:spPr>
          <a:xfrm>
            <a:off x="629842" y="1393032"/>
            <a:ext cx="3868340" cy="485774"/>
          </a:xfrm>
        </p:spPr>
        <p:txBody>
          <a:bodyPr anchor="b"/>
          <a:lstStyle>
            <a:lvl1pPr marL="0" indent="0">
              <a:buNone/>
              <a:defRPr sz="1800" b="1">
                <a:latin typeface="Recursive Sans Linear" pitchFamily="2" charset="0"/>
                <a:cs typeface="Recursive Sans Linear"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12" name="Symbol zastępczy zawartości 3">
            <a:extLst>
              <a:ext uri="{FF2B5EF4-FFF2-40B4-BE49-F238E27FC236}">
                <a16:creationId xmlns:a16="http://schemas.microsoft.com/office/drawing/2014/main" id="{AABE0E0B-38AD-EF4B-8D45-2AF635283A7D}"/>
              </a:ext>
            </a:extLst>
          </p:cNvPr>
          <p:cNvSpPr>
            <a:spLocks noGrp="1"/>
          </p:cNvSpPr>
          <p:nvPr>
            <p:ph sz="half" idx="2"/>
          </p:nvPr>
        </p:nvSpPr>
        <p:spPr>
          <a:xfrm>
            <a:off x="629842" y="2057400"/>
            <a:ext cx="3868340" cy="242744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3" name="Symbol zastępczy tekstu 4">
            <a:extLst>
              <a:ext uri="{FF2B5EF4-FFF2-40B4-BE49-F238E27FC236}">
                <a16:creationId xmlns:a16="http://schemas.microsoft.com/office/drawing/2014/main" id="{9ED8D888-34FC-154F-9215-A3D0B481FC35}"/>
              </a:ext>
            </a:extLst>
          </p:cNvPr>
          <p:cNvSpPr>
            <a:spLocks noGrp="1"/>
          </p:cNvSpPr>
          <p:nvPr>
            <p:ph type="body" sz="quarter" idx="3"/>
          </p:nvPr>
        </p:nvSpPr>
        <p:spPr>
          <a:xfrm>
            <a:off x="4629150" y="1393032"/>
            <a:ext cx="3887391" cy="485774"/>
          </a:xfrm>
        </p:spPr>
        <p:txBody>
          <a:bodyPr anchor="b"/>
          <a:lstStyle>
            <a:lvl1pPr marL="0" indent="0">
              <a:buNone/>
              <a:defRPr sz="1800" b="1">
                <a:latin typeface="Recursive Sans Linear" pitchFamily="2" charset="0"/>
                <a:cs typeface="Recursive Sans Linear"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14" name="Symbol zastępczy zawartości 5">
            <a:extLst>
              <a:ext uri="{FF2B5EF4-FFF2-40B4-BE49-F238E27FC236}">
                <a16:creationId xmlns:a16="http://schemas.microsoft.com/office/drawing/2014/main" id="{C3BE4DCB-2035-334F-8B4B-A933808F9FCF}"/>
              </a:ext>
            </a:extLst>
          </p:cNvPr>
          <p:cNvSpPr>
            <a:spLocks noGrp="1"/>
          </p:cNvSpPr>
          <p:nvPr>
            <p:ph sz="quarter" idx="4"/>
          </p:nvPr>
        </p:nvSpPr>
        <p:spPr>
          <a:xfrm>
            <a:off x="4629150" y="2057399"/>
            <a:ext cx="3887391" cy="242744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172516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DEEA6F-1A9E-8C4F-B155-B85F74B553DF}"/>
              </a:ext>
            </a:extLst>
          </p:cNvPr>
          <p:cNvSpPr>
            <a:spLocks noGrp="1"/>
          </p:cNvSpPr>
          <p:nvPr>
            <p:ph type="title"/>
          </p:nvPr>
        </p:nvSpPr>
        <p:spPr>
          <a:xfrm>
            <a:off x="629841" y="740569"/>
            <a:ext cx="2949178" cy="802481"/>
          </a:xfrm>
        </p:spPr>
        <p:txBody>
          <a:bodyPr anchor="b"/>
          <a:lstStyle>
            <a:lvl1pPr>
              <a:defRPr sz="2400" b="0" i="0">
                <a:latin typeface="Recursive Sans Linear Light" pitchFamily="2" charset="0"/>
                <a:cs typeface="Recursive Sans Linear Light" pitchFamily="2" charset="0"/>
              </a:defRPr>
            </a:lvl1pPr>
          </a:lstStyle>
          <a:p>
            <a:r>
              <a:rPr lang="pl-PL"/>
              <a:t>Kliknij, aby edytować styl</a:t>
            </a:r>
          </a:p>
        </p:txBody>
      </p:sp>
      <p:sp>
        <p:nvSpPr>
          <p:cNvPr id="3" name="Symbol zastępczy zawartości 2">
            <a:extLst>
              <a:ext uri="{FF2B5EF4-FFF2-40B4-BE49-F238E27FC236}">
                <a16:creationId xmlns:a16="http://schemas.microsoft.com/office/drawing/2014/main" id="{D1BA41DE-7EA5-E242-81B7-1E1523F5A3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3D752FC1-B113-3D43-B498-7F5319854B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1B22DD8-16D6-0A40-8A38-38BA508A61DB}"/>
              </a:ext>
            </a:extLst>
          </p:cNvPr>
          <p:cNvSpPr>
            <a:spLocks noGrp="1"/>
          </p:cNvSpPr>
          <p:nvPr>
            <p:ph type="dt" sz="half" idx="10"/>
          </p:nvPr>
        </p:nvSpPr>
        <p:spPr/>
        <p:txBody>
          <a:bodyPr/>
          <a:lstStyle/>
          <a:p>
            <a:fld id="{3A4543F5-B78D-C84F-94BE-BE5C6B228473}" type="datetime1">
              <a:rPr lang="pl-PL" smtClean="0"/>
              <a:t>13.03.2025</a:t>
            </a:fld>
            <a:endParaRPr lang="pl-PL"/>
          </a:p>
        </p:txBody>
      </p:sp>
      <p:sp>
        <p:nvSpPr>
          <p:cNvPr id="6" name="Symbol zastępczy stopki 5">
            <a:extLst>
              <a:ext uri="{FF2B5EF4-FFF2-40B4-BE49-F238E27FC236}">
                <a16:creationId xmlns:a16="http://schemas.microsoft.com/office/drawing/2014/main" id="{01CDCEB4-3B5E-A84E-993B-CFE609E09123}"/>
              </a:ext>
            </a:extLst>
          </p:cNvPr>
          <p:cNvSpPr>
            <a:spLocks noGrp="1"/>
          </p:cNvSpPr>
          <p:nvPr>
            <p:ph type="ftr" sz="quarter" idx="11"/>
          </p:nvPr>
        </p:nvSpPr>
        <p:spPr/>
        <p:txBody>
          <a:bodyPr/>
          <a:lstStyle>
            <a:lvl1pPr algn="r">
              <a:defRPr/>
            </a:lvl1pPr>
          </a:lstStyle>
          <a:p>
            <a:r>
              <a:rPr lang="pl-PL"/>
              <a:t>krogagerschmidt.dk</a:t>
            </a:r>
          </a:p>
        </p:txBody>
      </p:sp>
      <p:sp>
        <p:nvSpPr>
          <p:cNvPr id="7" name="Symbol zastępczy numeru slajdu 6">
            <a:extLst>
              <a:ext uri="{FF2B5EF4-FFF2-40B4-BE49-F238E27FC236}">
                <a16:creationId xmlns:a16="http://schemas.microsoft.com/office/drawing/2014/main" id="{673F1C33-4F41-8E41-93B4-FF285055ABB8}"/>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2715189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4AE8AD-9BBD-0843-BB93-CACC422835A6}"/>
              </a:ext>
            </a:extLst>
          </p:cNvPr>
          <p:cNvSpPr>
            <a:spLocks noGrp="1"/>
          </p:cNvSpPr>
          <p:nvPr>
            <p:ph type="title"/>
          </p:nvPr>
        </p:nvSpPr>
        <p:spPr>
          <a:xfrm>
            <a:off x="629841" y="740569"/>
            <a:ext cx="2949178" cy="802481"/>
          </a:xfrm>
        </p:spPr>
        <p:txBody>
          <a:bodyPr anchor="b"/>
          <a:lstStyle>
            <a:lvl1pPr>
              <a:defRPr sz="2400" b="0" i="0">
                <a:latin typeface="Recursive Sans Linear Light" pitchFamily="2" charset="0"/>
                <a:cs typeface="Recursive Sans Linear Light" pitchFamily="2" charset="0"/>
              </a:defRPr>
            </a:lvl1pPr>
          </a:lstStyle>
          <a:p>
            <a:r>
              <a:rPr lang="pl-PL"/>
              <a:t>Kliknij, aby edytować styl</a:t>
            </a:r>
          </a:p>
        </p:txBody>
      </p:sp>
      <p:sp>
        <p:nvSpPr>
          <p:cNvPr id="3" name="Symbol zastępczy obrazu 2">
            <a:extLst>
              <a:ext uri="{FF2B5EF4-FFF2-40B4-BE49-F238E27FC236}">
                <a16:creationId xmlns:a16="http://schemas.microsoft.com/office/drawing/2014/main" id="{5056F3A6-B88D-5741-8F8E-F3EA00ADEC6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id="{253C1E9E-FBF7-AC4D-AA16-97019EE86D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9DD8F69-49BE-E344-B9E9-5F877EAB6616}"/>
              </a:ext>
            </a:extLst>
          </p:cNvPr>
          <p:cNvSpPr>
            <a:spLocks noGrp="1"/>
          </p:cNvSpPr>
          <p:nvPr>
            <p:ph type="dt" sz="half" idx="10"/>
          </p:nvPr>
        </p:nvSpPr>
        <p:spPr/>
        <p:txBody>
          <a:bodyPr/>
          <a:lstStyle/>
          <a:p>
            <a:fld id="{7CE8B6B0-995F-5F42-AAD3-ABC677E98A69}" type="datetime1">
              <a:rPr lang="pl-PL" smtClean="0"/>
              <a:t>13.03.2025</a:t>
            </a:fld>
            <a:endParaRPr lang="pl-PL"/>
          </a:p>
        </p:txBody>
      </p:sp>
      <p:sp>
        <p:nvSpPr>
          <p:cNvPr id="6" name="Symbol zastępczy stopki 5">
            <a:extLst>
              <a:ext uri="{FF2B5EF4-FFF2-40B4-BE49-F238E27FC236}">
                <a16:creationId xmlns:a16="http://schemas.microsoft.com/office/drawing/2014/main" id="{5A22B059-821B-5E47-979D-20E6C4A0D7FD}"/>
              </a:ext>
            </a:extLst>
          </p:cNvPr>
          <p:cNvSpPr>
            <a:spLocks noGrp="1"/>
          </p:cNvSpPr>
          <p:nvPr>
            <p:ph type="ftr" sz="quarter" idx="11"/>
          </p:nvPr>
        </p:nvSpPr>
        <p:spPr/>
        <p:txBody>
          <a:bodyPr/>
          <a:lstStyle/>
          <a:p>
            <a:r>
              <a:rPr lang="pl-PL"/>
              <a:t>krogagerschmidt.dk</a:t>
            </a:r>
          </a:p>
        </p:txBody>
      </p:sp>
      <p:sp>
        <p:nvSpPr>
          <p:cNvPr id="7" name="Symbol zastępczy numeru slajdu 6">
            <a:extLst>
              <a:ext uri="{FF2B5EF4-FFF2-40B4-BE49-F238E27FC236}">
                <a16:creationId xmlns:a16="http://schemas.microsoft.com/office/drawing/2014/main" id="{D23F73C7-84DD-824F-B899-ACC1C0922899}"/>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797A26B-E518-F34B-8DAD-668852CFFC41}"/>
              </a:ext>
            </a:extLst>
          </p:cNvPr>
          <p:cNvSpPr>
            <a:spLocks noGrp="1"/>
          </p:cNvSpPr>
          <p:nvPr>
            <p:ph sz="quarter" idx="14"/>
          </p:nvPr>
        </p:nvSpPr>
        <p:spPr>
          <a:xfrm>
            <a:off x="628650" y="466724"/>
            <a:ext cx="2949178" cy="273844"/>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Tree>
    <p:extLst>
      <p:ext uri="{BB962C8B-B14F-4D97-AF65-F5344CB8AC3E}">
        <p14:creationId xmlns:p14="http://schemas.microsoft.com/office/powerpoint/2010/main" val="4233537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08FA68-2E1E-8344-BB9B-70B00D85D076}"/>
              </a:ext>
            </a:extLst>
          </p:cNvPr>
          <p:cNvSpPr>
            <a:spLocks noGrp="1"/>
          </p:cNvSpPr>
          <p:nvPr>
            <p:ph type="title"/>
          </p:nvPr>
        </p:nvSpPr>
        <p:spPr/>
        <p:txBody>
          <a:bodyPr/>
          <a:lstStyle/>
          <a:p>
            <a:r>
              <a:rPr lang="en-GB"/>
              <a:t>Click to edit Master title style</a:t>
            </a:r>
            <a:endParaRPr lang="pl-PL"/>
          </a:p>
        </p:txBody>
      </p:sp>
      <p:sp>
        <p:nvSpPr>
          <p:cNvPr id="3" name="Symbol zastępczy zawartości 2">
            <a:extLst>
              <a:ext uri="{FF2B5EF4-FFF2-40B4-BE49-F238E27FC236}">
                <a16:creationId xmlns:a16="http://schemas.microsoft.com/office/drawing/2014/main" id="{A14EBFBE-64BD-EE44-81D1-7DEAFF0FE45E}"/>
              </a:ext>
            </a:extLst>
          </p:cNvPr>
          <p:cNvSpPr>
            <a:spLocks noGrp="1"/>
          </p:cNvSpPr>
          <p:nvPr>
            <p:ph sz="half" idx="1"/>
          </p:nvPr>
        </p:nvSpPr>
        <p:spPr>
          <a:xfrm>
            <a:off x="628650" y="1844517"/>
            <a:ext cx="3886200" cy="27882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Symbol zastępczy zawartości 3">
            <a:extLst>
              <a:ext uri="{FF2B5EF4-FFF2-40B4-BE49-F238E27FC236}">
                <a16:creationId xmlns:a16="http://schemas.microsoft.com/office/drawing/2014/main" id="{217302B3-D5B4-3749-8B92-0D784EB94951}"/>
              </a:ext>
            </a:extLst>
          </p:cNvPr>
          <p:cNvSpPr>
            <a:spLocks noGrp="1"/>
          </p:cNvSpPr>
          <p:nvPr>
            <p:ph sz="half" idx="2"/>
          </p:nvPr>
        </p:nvSpPr>
        <p:spPr>
          <a:xfrm>
            <a:off x="4629150" y="1844517"/>
            <a:ext cx="3886200" cy="27882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5" name="Symbol zastępczy daty 4">
            <a:extLst>
              <a:ext uri="{FF2B5EF4-FFF2-40B4-BE49-F238E27FC236}">
                <a16:creationId xmlns:a16="http://schemas.microsoft.com/office/drawing/2014/main" id="{609B0358-4EB4-4E48-98D5-A2F0F9D0620F}"/>
              </a:ext>
            </a:extLst>
          </p:cNvPr>
          <p:cNvSpPr>
            <a:spLocks noGrp="1"/>
          </p:cNvSpPr>
          <p:nvPr>
            <p:ph type="dt" sz="half" idx="10"/>
          </p:nvPr>
        </p:nvSpPr>
        <p:spPr/>
        <p:txBody>
          <a:bodyPr/>
          <a:lstStyle/>
          <a:p>
            <a:fld id="{D2FDA390-C928-D24A-9722-C3828C882DC0}" type="datetime1">
              <a:rPr lang="pl-PL" smtClean="0"/>
              <a:t>13.03.2025</a:t>
            </a:fld>
            <a:endParaRPr lang="pl-PL"/>
          </a:p>
        </p:txBody>
      </p:sp>
      <p:sp>
        <p:nvSpPr>
          <p:cNvPr id="6" name="Symbol zastępczy stopki 5">
            <a:extLst>
              <a:ext uri="{FF2B5EF4-FFF2-40B4-BE49-F238E27FC236}">
                <a16:creationId xmlns:a16="http://schemas.microsoft.com/office/drawing/2014/main" id="{E477119C-AD91-4C4F-9AF6-75C679AF0DB2}"/>
              </a:ext>
            </a:extLst>
          </p:cNvPr>
          <p:cNvSpPr>
            <a:spLocks noGrp="1"/>
          </p:cNvSpPr>
          <p:nvPr>
            <p:ph type="ftr" sz="quarter" idx="11"/>
          </p:nvPr>
        </p:nvSpPr>
        <p:spPr/>
        <p:txBody>
          <a:bodyPr/>
          <a:lstStyle/>
          <a:p>
            <a:r>
              <a:rPr lang="pl-PL"/>
              <a:t>krogagerschmidt.dk</a:t>
            </a:r>
          </a:p>
        </p:txBody>
      </p:sp>
      <p:sp>
        <p:nvSpPr>
          <p:cNvPr id="7" name="Symbol zastępczy numeru slajdu 6">
            <a:extLst>
              <a:ext uri="{FF2B5EF4-FFF2-40B4-BE49-F238E27FC236}">
                <a16:creationId xmlns:a16="http://schemas.microsoft.com/office/drawing/2014/main" id="{066CB4B4-37E3-C347-B4F4-58AC4B33574E}"/>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1554687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2982" y="757137"/>
            <a:ext cx="7886699" cy="71218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856405"/>
            <a:ext cx="874395" cy="2910854"/>
          </a:xfrm>
        </p:spPr>
        <p:txBody>
          <a:bodyPr>
            <a:noAutofit/>
          </a:bodyPr>
          <a:lstStyle>
            <a:lvl1pPr>
              <a:lnSpc>
                <a:spcPct val="100000"/>
              </a:lnSpc>
              <a:defRPr sz="675"/>
            </a:lvl1pPr>
            <a:lvl2pPr>
              <a:lnSpc>
                <a:spcPct val="100000"/>
              </a:lnSpc>
              <a:defRPr sz="675"/>
            </a:lvl2pPr>
            <a:lvl3pPr>
              <a:lnSpc>
                <a:spcPct val="100000"/>
              </a:lnSpc>
              <a:defRPr sz="675"/>
            </a:lvl3pPr>
            <a:lvl4pPr>
              <a:lnSpc>
                <a:spcPct val="100000"/>
              </a:lnSpc>
              <a:defRPr sz="675"/>
            </a:lvl4pPr>
            <a:lvl5pPr>
              <a:lnSpc>
                <a:spcPct val="100000"/>
              </a:lnSpc>
              <a:defRPr sz="67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49" y="509143"/>
            <a:ext cx="788103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4405833" y="1856405"/>
            <a:ext cx="880812" cy="2910853"/>
          </a:xfrm>
        </p:spPr>
        <p:txBody>
          <a:bodyPr>
            <a:noAutofit/>
          </a:bodyPr>
          <a:lstStyle>
            <a:lvl1pPr algn="r">
              <a:lnSpc>
                <a:spcPct val="100000"/>
              </a:lnSpc>
              <a:defRPr sz="675" b="0" i="0">
                <a:latin typeface="Recursive Sans Linear" pitchFamily="2" charset="77"/>
                <a:cs typeface="Recursive Sans Linear" pitchFamily="2" charset="77"/>
              </a:defRPr>
            </a:lvl1pPr>
            <a:lvl2pPr algn="r">
              <a:lnSpc>
                <a:spcPct val="100000"/>
              </a:lnSpc>
              <a:defRPr sz="675" b="0" i="0">
                <a:latin typeface="Recursive Sans Linear" pitchFamily="2" charset="77"/>
                <a:cs typeface="Recursive Sans Linear" pitchFamily="2" charset="77"/>
              </a:defRPr>
            </a:lvl2pPr>
            <a:lvl3pPr algn="r">
              <a:lnSpc>
                <a:spcPct val="100000"/>
              </a:lnSpc>
              <a:defRPr sz="675" b="0" i="0">
                <a:latin typeface="Recursive Sans Linear" pitchFamily="2" charset="77"/>
                <a:cs typeface="Recursive Sans Linear" pitchFamily="2" charset="77"/>
              </a:defRPr>
            </a:lvl3pPr>
            <a:lvl4pPr algn="r">
              <a:lnSpc>
                <a:spcPct val="100000"/>
              </a:lnSpc>
              <a:defRPr sz="675" b="0" i="0">
                <a:latin typeface="Recursive Sans Linear" pitchFamily="2" charset="77"/>
                <a:cs typeface="Recursive Sans Linear" pitchFamily="2" charset="77"/>
              </a:defRPr>
            </a:lvl4pPr>
            <a:lvl5pPr algn="r">
              <a:lnSpc>
                <a:spcPct val="100000"/>
              </a:lnSpc>
              <a:defRPr sz="675"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5400406" y="1856405"/>
            <a:ext cx="771794" cy="2910853"/>
          </a:xfrm>
        </p:spPr>
        <p:txBody>
          <a:bodyPr>
            <a:noAutofit/>
          </a:bodyPr>
          <a:lstStyle>
            <a:lvl1pPr algn="r">
              <a:lnSpc>
                <a:spcPct val="100000"/>
              </a:lnSpc>
              <a:defRPr sz="675" b="0" i="0">
                <a:latin typeface="Recursive Sans Linear" pitchFamily="2" charset="77"/>
                <a:cs typeface="Recursive Sans Linear" pitchFamily="2" charset="77"/>
              </a:defRPr>
            </a:lvl1pPr>
            <a:lvl2pPr algn="r">
              <a:lnSpc>
                <a:spcPct val="100000"/>
              </a:lnSpc>
              <a:defRPr sz="675" b="0" i="0">
                <a:latin typeface="Recursive Sans Linear" pitchFamily="2" charset="77"/>
                <a:cs typeface="Recursive Sans Linear" pitchFamily="2" charset="77"/>
              </a:defRPr>
            </a:lvl2pPr>
            <a:lvl3pPr algn="r">
              <a:lnSpc>
                <a:spcPct val="100000"/>
              </a:lnSpc>
              <a:defRPr sz="675" b="0" i="0">
                <a:latin typeface="Recursive Sans Linear" pitchFamily="2" charset="77"/>
                <a:cs typeface="Recursive Sans Linear" pitchFamily="2" charset="77"/>
              </a:defRPr>
            </a:lvl3pPr>
            <a:lvl4pPr algn="r">
              <a:lnSpc>
                <a:spcPct val="100000"/>
              </a:lnSpc>
              <a:defRPr sz="675" b="0" i="0">
                <a:latin typeface="Recursive Sans Linear" pitchFamily="2" charset="77"/>
                <a:cs typeface="Recursive Sans Linear" pitchFamily="2" charset="77"/>
              </a:defRPr>
            </a:lvl4pPr>
            <a:lvl5pPr algn="r">
              <a:lnSpc>
                <a:spcPct val="100000"/>
              </a:lnSpc>
              <a:defRPr sz="675"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zawartości 2">
            <a:extLst>
              <a:ext uri="{FF2B5EF4-FFF2-40B4-BE49-F238E27FC236}">
                <a16:creationId xmlns:a16="http://schemas.microsoft.com/office/drawing/2014/main" id="{3FE837CD-D023-E342-B11C-03AC235FA3FE}"/>
              </a:ext>
            </a:extLst>
          </p:cNvPr>
          <p:cNvSpPr>
            <a:spLocks noGrp="1"/>
          </p:cNvSpPr>
          <p:nvPr>
            <p:ph idx="18" hasCustomPrompt="1"/>
          </p:nvPr>
        </p:nvSpPr>
        <p:spPr>
          <a:xfrm>
            <a:off x="628649" y="1541739"/>
            <a:ext cx="377718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6" name="Symbol zastępczy zawartości 2">
            <a:extLst>
              <a:ext uri="{FF2B5EF4-FFF2-40B4-BE49-F238E27FC236}">
                <a16:creationId xmlns:a16="http://schemas.microsoft.com/office/drawing/2014/main" id="{0000137D-3921-7E48-9A40-89975115085B}"/>
              </a:ext>
            </a:extLst>
          </p:cNvPr>
          <p:cNvSpPr>
            <a:spLocks noGrp="1"/>
          </p:cNvSpPr>
          <p:nvPr>
            <p:ph idx="19" hasCustomPrompt="1"/>
          </p:nvPr>
        </p:nvSpPr>
        <p:spPr>
          <a:xfrm>
            <a:off x="4411501" y="1541739"/>
            <a:ext cx="875144" cy="232379"/>
          </a:xfrm>
        </p:spPr>
        <p:txBody>
          <a:bodyPr>
            <a:normAutofit/>
          </a:bodyPr>
          <a:lstStyle>
            <a:lvl1pPr marL="0" indent="0" algn="r">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7" name="Symbol zastępczy zawartości 2">
            <a:extLst>
              <a:ext uri="{FF2B5EF4-FFF2-40B4-BE49-F238E27FC236}">
                <a16:creationId xmlns:a16="http://schemas.microsoft.com/office/drawing/2014/main" id="{98E3A741-4BA0-8E4B-AAE2-5F6949094C61}"/>
              </a:ext>
            </a:extLst>
          </p:cNvPr>
          <p:cNvSpPr>
            <a:spLocks noGrp="1"/>
          </p:cNvSpPr>
          <p:nvPr>
            <p:ph idx="20" hasCustomPrompt="1"/>
          </p:nvPr>
        </p:nvSpPr>
        <p:spPr>
          <a:xfrm>
            <a:off x="5395392" y="1541739"/>
            <a:ext cx="776808" cy="232379"/>
          </a:xfrm>
        </p:spPr>
        <p:txBody>
          <a:bodyPr>
            <a:normAutofit/>
          </a:bodyPr>
          <a:lstStyle>
            <a:lvl1pPr marL="0" indent="0" algn="r">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3805798"/>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sp>
        <p:nvSpPr>
          <p:cNvPr id="20" name="Symbol zastępczy zawartości 2">
            <a:extLst>
              <a:ext uri="{FF2B5EF4-FFF2-40B4-BE49-F238E27FC236}">
                <a16:creationId xmlns:a16="http://schemas.microsoft.com/office/drawing/2014/main" id="{137B4F4E-4392-9946-9059-8E1B0320B004}"/>
              </a:ext>
            </a:extLst>
          </p:cNvPr>
          <p:cNvSpPr>
            <a:spLocks noGrp="1"/>
          </p:cNvSpPr>
          <p:nvPr>
            <p:ph idx="22"/>
          </p:nvPr>
        </p:nvSpPr>
        <p:spPr>
          <a:xfrm>
            <a:off x="1617386" y="1856404"/>
            <a:ext cx="2783434" cy="2910854"/>
          </a:xfrm>
        </p:spPr>
        <p:txBody>
          <a:bodyPr>
            <a:noAutofit/>
          </a:bodyPr>
          <a:lstStyle>
            <a:lvl1pPr>
              <a:lnSpc>
                <a:spcPct val="100000"/>
              </a:lnSpc>
              <a:defRPr sz="675"/>
            </a:lvl1pPr>
            <a:lvl2pPr>
              <a:lnSpc>
                <a:spcPct val="100000"/>
              </a:lnSpc>
              <a:defRPr sz="675"/>
            </a:lvl2pPr>
            <a:lvl3pPr>
              <a:lnSpc>
                <a:spcPct val="100000"/>
              </a:lnSpc>
              <a:defRPr sz="675"/>
            </a:lvl3pPr>
            <a:lvl4pPr>
              <a:lnSpc>
                <a:spcPct val="100000"/>
              </a:lnSpc>
              <a:defRPr sz="675"/>
            </a:lvl4pPr>
            <a:lvl5pPr>
              <a:lnSpc>
                <a:spcPct val="100000"/>
              </a:lnSpc>
              <a:defRPr sz="67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cxnSp>
        <p:nvCxnSpPr>
          <p:cNvPr id="26" name="Straight Connector 25">
            <a:extLst>
              <a:ext uri="{FF2B5EF4-FFF2-40B4-BE49-F238E27FC236}">
                <a16:creationId xmlns:a16="http://schemas.microsoft.com/office/drawing/2014/main" id="{72860076-CCE0-A94B-AD10-069A2CA58B19}"/>
              </a:ext>
            </a:extLst>
          </p:cNvPr>
          <p:cNvCxnSpPr>
            <a:cxnSpLocks/>
          </p:cNvCxnSpPr>
          <p:nvPr userDrawn="1"/>
        </p:nvCxnSpPr>
        <p:spPr>
          <a:xfrm>
            <a:off x="622981" y="1774118"/>
            <a:ext cx="6446399" cy="0"/>
          </a:xfrm>
          <a:prstGeom prst="line">
            <a:avLst/>
          </a:prstGeom>
          <a:ln w="12700">
            <a:solidFill>
              <a:srgbClr val="85B6C0"/>
            </a:solidFill>
          </a:ln>
        </p:spPr>
        <p:style>
          <a:lnRef idx="1">
            <a:schemeClr val="accent1"/>
          </a:lnRef>
          <a:fillRef idx="0">
            <a:schemeClr val="accent1"/>
          </a:fillRef>
          <a:effectRef idx="0">
            <a:schemeClr val="accent1"/>
          </a:effectRef>
          <a:fontRef idx="minor">
            <a:schemeClr val="tx1"/>
          </a:fontRef>
        </p:style>
      </p:cxnSp>
      <p:sp>
        <p:nvSpPr>
          <p:cNvPr id="27" name="Symbol zastępczy zawartości 2">
            <a:extLst>
              <a:ext uri="{FF2B5EF4-FFF2-40B4-BE49-F238E27FC236}">
                <a16:creationId xmlns:a16="http://schemas.microsoft.com/office/drawing/2014/main" id="{5297B7CA-3F8C-0D43-AE18-F0766278327C}"/>
              </a:ext>
            </a:extLst>
          </p:cNvPr>
          <p:cNvSpPr>
            <a:spLocks noGrp="1"/>
          </p:cNvSpPr>
          <p:nvPr>
            <p:ph idx="27"/>
          </p:nvPr>
        </p:nvSpPr>
        <p:spPr>
          <a:xfrm>
            <a:off x="6286231" y="1856405"/>
            <a:ext cx="771794" cy="2910853"/>
          </a:xfrm>
        </p:spPr>
        <p:txBody>
          <a:bodyPr>
            <a:noAutofit/>
          </a:bodyPr>
          <a:lstStyle>
            <a:lvl1pPr>
              <a:lnSpc>
                <a:spcPct val="100000"/>
              </a:lnSpc>
              <a:defRPr sz="675" b="0" i="0">
                <a:latin typeface="Recursive Sans Linear" pitchFamily="2" charset="77"/>
                <a:cs typeface="Recursive Sans Linear" pitchFamily="2" charset="77"/>
              </a:defRPr>
            </a:lvl1pPr>
            <a:lvl2pPr>
              <a:lnSpc>
                <a:spcPct val="100000"/>
              </a:lnSpc>
              <a:defRPr sz="675" b="0" i="0">
                <a:latin typeface="Recursive Sans Linear" pitchFamily="2" charset="77"/>
                <a:cs typeface="Recursive Sans Linear" pitchFamily="2" charset="77"/>
              </a:defRPr>
            </a:lvl2pPr>
            <a:lvl3pPr>
              <a:lnSpc>
                <a:spcPct val="100000"/>
              </a:lnSpc>
              <a:defRPr sz="675" b="0" i="0">
                <a:latin typeface="Recursive Sans Linear" pitchFamily="2" charset="77"/>
                <a:cs typeface="Recursive Sans Linear" pitchFamily="2" charset="77"/>
              </a:defRPr>
            </a:lvl3pPr>
            <a:lvl4pPr>
              <a:lnSpc>
                <a:spcPct val="100000"/>
              </a:lnSpc>
              <a:defRPr sz="675" b="0" i="0">
                <a:latin typeface="Recursive Sans Linear" pitchFamily="2" charset="77"/>
                <a:cs typeface="Recursive Sans Linear" pitchFamily="2" charset="77"/>
              </a:defRPr>
            </a:lvl4pPr>
            <a:lvl5pPr>
              <a:lnSpc>
                <a:spcPct val="100000"/>
              </a:lnSpc>
              <a:defRPr sz="675"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8" name="Symbol zastępczy zawartości 2">
            <a:extLst>
              <a:ext uri="{FF2B5EF4-FFF2-40B4-BE49-F238E27FC236}">
                <a16:creationId xmlns:a16="http://schemas.microsoft.com/office/drawing/2014/main" id="{76A23621-90E2-A347-9D7C-B2C83C95BCEB}"/>
              </a:ext>
            </a:extLst>
          </p:cNvPr>
          <p:cNvSpPr>
            <a:spLocks noGrp="1"/>
          </p:cNvSpPr>
          <p:nvPr>
            <p:ph idx="28" hasCustomPrompt="1"/>
          </p:nvPr>
        </p:nvSpPr>
        <p:spPr>
          <a:xfrm>
            <a:off x="6281217" y="1541739"/>
            <a:ext cx="776808"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3" name="Prostokąt 6">
            <a:extLst>
              <a:ext uri="{FF2B5EF4-FFF2-40B4-BE49-F238E27FC236}">
                <a16:creationId xmlns:a16="http://schemas.microsoft.com/office/drawing/2014/main" id="{62AFCCAB-02C4-8E41-AEFF-9184BADFA7D9}"/>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Tree>
    <p:extLst>
      <p:ext uri="{BB962C8B-B14F-4D97-AF65-F5344CB8AC3E}">
        <p14:creationId xmlns:p14="http://schemas.microsoft.com/office/powerpoint/2010/main" val="4270801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2982" y="757137"/>
            <a:ext cx="7886699" cy="712189"/>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1856405"/>
            <a:ext cx="1989386" cy="1780799"/>
          </a:xfrm>
        </p:spPr>
        <p:txBody>
          <a:bodyPr>
            <a:normAutofit/>
          </a:bodyPr>
          <a:lstStyle>
            <a:lvl1pPr>
              <a:lnSpc>
                <a:spcPct val="150000"/>
              </a:lnSpc>
              <a:defRPr sz="900"/>
            </a:lvl1pPr>
            <a:lvl2pPr>
              <a:lnSpc>
                <a:spcPct val="150000"/>
              </a:lnSpc>
              <a:defRPr sz="900"/>
            </a:lvl2pPr>
            <a:lvl3pPr>
              <a:lnSpc>
                <a:spcPct val="150000"/>
              </a:lnSpc>
              <a:defRPr sz="900"/>
            </a:lvl3pPr>
            <a:lvl4pPr>
              <a:lnSpc>
                <a:spcPct val="150000"/>
              </a:lnSpc>
              <a:defRPr sz="900"/>
            </a:lvl4pPr>
            <a:lvl5pPr>
              <a:lnSpc>
                <a:spcPct val="150000"/>
              </a:lnSpc>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49" y="509143"/>
            <a:ext cx="788103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2851489" y="1856405"/>
            <a:ext cx="1989386" cy="1482099"/>
          </a:xfrm>
        </p:spPr>
        <p:txBody>
          <a:bodyPr>
            <a:norm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4989235" y="1856405"/>
            <a:ext cx="977225" cy="1482099"/>
          </a:xfrm>
        </p:spPr>
        <p:txBody>
          <a:bodyPr>
            <a:no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zawartości 2">
            <a:extLst>
              <a:ext uri="{FF2B5EF4-FFF2-40B4-BE49-F238E27FC236}">
                <a16:creationId xmlns:a16="http://schemas.microsoft.com/office/drawing/2014/main" id="{3FE837CD-D023-E342-B11C-03AC235FA3FE}"/>
              </a:ext>
            </a:extLst>
          </p:cNvPr>
          <p:cNvSpPr>
            <a:spLocks noGrp="1"/>
          </p:cNvSpPr>
          <p:nvPr>
            <p:ph idx="18" hasCustomPrompt="1"/>
          </p:nvPr>
        </p:nvSpPr>
        <p:spPr>
          <a:xfrm>
            <a:off x="628649" y="1541739"/>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6" name="Symbol zastępczy zawartości 2">
            <a:extLst>
              <a:ext uri="{FF2B5EF4-FFF2-40B4-BE49-F238E27FC236}">
                <a16:creationId xmlns:a16="http://schemas.microsoft.com/office/drawing/2014/main" id="{0000137D-3921-7E48-9A40-89975115085B}"/>
              </a:ext>
            </a:extLst>
          </p:cNvPr>
          <p:cNvSpPr>
            <a:spLocks noGrp="1"/>
          </p:cNvSpPr>
          <p:nvPr>
            <p:ph idx="19" hasCustomPrompt="1"/>
          </p:nvPr>
        </p:nvSpPr>
        <p:spPr>
          <a:xfrm>
            <a:off x="2851488" y="1541739"/>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7" name="Symbol zastępczy zawartości 2">
            <a:extLst>
              <a:ext uri="{FF2B5EF4-FFF2-40B4-BE49-F238E27FC236}">
                <a16:creationId xmlns:a16="http://schemas.microsoft.com/office/drawing/2014/main" id="{98E3A741-4BA0-8E4B-AAE2-5F6949094C61}"/>
              </a:ext>
            </a:extLst>
          </p:cNvPr>
          <p:cNvSpPr>
            <a:spLocks noGrp="1"/>
          </p:cNvSpPr>
          <p:nvPr>
            <p:ph idx="20" hasCustomPrompt="1"/>
          </p:nvPr>
        </p:nvSpPr>
        <p:spPr>
          <a:xfrm>
            <a:off x="4982887" y="1541739"/>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3805798"/>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sp>
        <p:nvSpPr>
          <p:cNvPr id="20" name="Symbol zastępczy zawartości 2">
            <a:extLst>
              <a:ext uri="{FF2B5EF4-FFF2-40B4-BE49-F238E27FC236}">
                <a16:creationId xmlns:a16="http://schemas.microsoft.com/office/drawing/2014/main" id="{137B4F4E-4392-9946-9059-8E1B0320B004}"/>
              </a:ext>
            </a:extLst>
          </p:cNvPr>
          <p:cNvSpPr>
            <a:spLocks noGrp="1"/>
          </p:cNvSpPr>
          <p:nvPr>
            <p:ph idx="22"/>
          </p:nvPr>
        </p:nvSpPr>
        <p:spPr>
          <a:xfrm>
            <a:off x="634318" y="3799229"/>
            <a:ext cx="1989386" cy="959459"/>
          </a:xfrm>
        </p:spPr>
        <p:txBody>
          <a:bodyPr>
            <a:noAutofit/>
          </a:bodyPr>
          <a:lstStyle>
            <a:lvl1pPr>
              <a:lnSpc>
                <a:spcPct val="150000"/>
              </a:lnSpc>
              <a:defRPr sz="900"/>
            </a:lvl1pPr>
            <a:lvl2pPr>
              <a:lnSpc>
                <a:spcPct val="150000"/>
              </a:lnSpc>
              <a:defRPr sz="900"/>
            </a:lvl2pPr>
            <a:lvl3pPr>
              <a:lnSpc>
                <a:spcPct val="150000"/>
              </a:lnSpc>
              <a:defRPr sz="900"/>
            </a:lvl3pPr>
            <a:lvl4pPr>
              <a:lnSpc>
                <a:spcPct val="150000"/>
              </a:lnSpc>
              <a:defRPr sz="900"/>
            </a:lvl4pPr>
            <a:lvl5pPr>
              <a:lnSpc>
                <a:spcPct val="150000"/>
              </a:lnSpc>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3" name="Symbol zastępczy zawartości 2">
            <a:extLst>
              <a:ext uri="{FF2B5EF4-FFF2-40B4-BE49-F238E27FC236}">
                <a16:creationId xmlns:a16="http://schemas.microsoft.com/office/drawing/2014/main" id="{E045E050-61C3-664D-84FF-25039B4A02FB}"/>
              </a:ext>
            </a:extLst>
          </p:cNvPr>
          <p:cNvSpPr>
            <a:spLocks noGrp="1"/>
          </p:cNvSpPr>
          <p:nvPr>
            <p:ph idx="23"/>
          </p:nvPr>
        </p:nvSpPr>
        <p:spPr>
          <a:xfrm>
            <a:off x="2857156" y="4229871"/>
            <a:ext cx="4206557" cy="152869"/>
          </a:xfrm>
        </p:spPr>
        <p:txBody>
          <a:bodyPr>
            <a:noAutofit/>
          </a:bodyPr>
          <a:lstStyle>
            <a:lvl1pPr marL="0" indent="0" algn="l">
              <a:buNone/>
              <a:defRPr sz="788" b="0" i="0">
                <a:latin typeface="Recursive Sans Linear Medium" pitchFamily="2" charset="77"/>
                <a:cs typeface="Recursive Sans Linear Medium" pitchFamily="2" charset="77"/>
              </a:defRPr>
            </a:lvl1pPr>
            <a:lvl2pPr algn="l">
              <a:defRPr sz="788" b="0" i="0">
                <a:latin typeface="Recursive Sans Linear Medium" pitchFamily="2" charset="77"/>
                <a:cs typeface="Recursive Sans Linear Medium" pitchFamily="2" charset="77"/>
              </a:defRPr>
            </a:lvl2pPr>
            <a:lvl3pPr algn="l">
              <a:defRPr sz="788" b="0" i="0">
                <a:latin typeface="Recursive Sans Linear Medium" pitchFamily="2" charset="77"/>
                <a:cs typeface="Recursive Sans Linear Medium" pitchFamily="2" charset="77"/>
              </a:defRPr>
            </a:lvl3pPr>
            <a:lvl4pPr algn="l">
              <a:defRPr sz="788" b="0" i="0">
                <a:latin typeface="Recursive Sans Linear Medium" pitchFamily="2" charset="77"/>
                <a:cs typeface="Recursive Sans Linear Medium" pitchFamily="2" charset="77"/>
              </a:defRPr>
            </a:lvl4pPr>
            <a:lvl5pPr algn="l">
              <a:defRPr sz="788"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cxnSp>
        <p:nvCxnSpPr>
          <p:cNvPr id="25" name="Straight Connector 24">
            <a:extLst>
              <a:ext uri="{FF2B5EF4-FFF2-40B4-BE49-F238E27FC236}">
                <a16:creationId xmlns:a16="http://schemas.microsoft.com/office/drawing/2014/main" id="{34A1C46F-1F93-A842-82C4-CA8711C4D7C7}"/>
              </a:ext>
            </a:extLst>
          </p:cNvPr>
          <p:cNvCxnSpPr>
            <a:cxnSpLocks/>
          </p:cNvCxnSpPr>
          <p:nvPr userDrawn="1"/>
        </p:nvCxnSpPr>
        <p:spPr>
          <a:xfrm>
            <a:off x="628649" y="3681404"/>
            <a:ext cx="6441411" cy="0"/>
          </a:xfrm>
          <a:prstGeom prst="line">
            <a:avLst/>
          </a:prstGeom>
          <a:ln w="12700">
            <a:solidFill>
              <a:srgbClr val="85B6C0"/>
            </a:solidFill>
          </a:ln>
        </p:spPr>
        <p:style>
          <a:lnRef idx="1">
            <a:schemeClr val="accent1"/>
          </a:lnRef>
          <a:fillRef idx="0">
            <a:schemeClr val="accent1"/>
          </a:fillRef>
          <a:effectRef idx="0">
            <a:schemeClr val="accent1"/>
          </a:effectRef>
          <a:fontRef idx="minor">
            <a:schemeClr val="tx1"/>
          </a:fontRef>
        </p:style>
      </p:cxnSp>
      <p:sp>
        <p:nvSpPr>
          <p:cNvPr id="29" name="Symbol zastępczy zawartości 2">
            <a:extLst>
              <a:ext uri="{FF2B5EF4-FFF2-40B4-BE49-F238E27FC236}">
                <a16:creationId xmlns:a16="http://schemas.microsoft.com/office/drawing/2014/main" id="{6FE9B955-BF6B-9544-A48C-5BAECE4AC203}"/>
              </a:ext>
            </a:extLst>
          </p:cNvPr>
          <p:cNvSpPr>
            <a:spLocks noGrp="1"/>
          </p:cNvSpPr>
          <p:nvPr>
            <p:ph idx="24"/>
          </p:nvPr>
        </p:nvSpPr>
        <p:spPr>
          <a:xfrm>
            <a:off x="2857157" y="3792443"/>
            <a:ext cx="4212224" cy="500292"/>
          </a:xfrm>
        </p:spPr>
        <p:txBody>
          <a:bodyPr>
            <a:noAutofit/>
          </a:bodyPr>
          <a:lstStyle>
            <a:lvl1pPr marL="0" indent="0" algn="l">
              <a:buNone/>
              <a:defRPr sz="33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sp>
        <p:nvSpPr>
          <p:cNvPr id="21" name="Symbol zastępczy zawartości 2">
            <a:extLst>
              <a:ext uri="{FF2B5EF4-FFF2-40B4-BE49-F238E27FC236}">
                <a16:creationId xmlns:a16="http://schemas.microsoft.com/office/drawing/2014/main" id="{9B211605-B903-5C46-A4D8-079249D711C7}"/>
              </a:ext>
            </a:extLst>
          </p:cNvPr>
          <p:cNvSpPr>
            <a:spLocks noGrp="1"/>
          </p:cNvSpPr>
          <p:nvPr>
            <p:ph idx="25"/>
          </p:nvPr>
        </p:nvSpPr>
        <p:spPr>
          <a:xfrm>
            <a:off x="4680585" y="4306090"/>
            <a:ext cx="1234440" cy="460756"/>
          </a:xfrm>
        </p:spPr>
        <p:txBody>
          <a:bodyPr>
            <a:noAutofit/>
          </a:bodyPr>
          <a:lstStyle>
            <a:lvl1pPr marL="0" indent="0" algn="r">
              <a:buNone/>
              <a:defRPr sz="600" b="0" i="0">
                <a:latin typeface="Recursive Sans Linear Medium" pitchFamily="2" charset="77"/>
                <a:cs typeface="Recursive Sans Linear Medium" pitchFamily="2" charset="77"/>
              </a:defRPr>
            </a:lvl1pPr>
            <a:lvl2pPr algn="r">
              <a:defRPr sz="600" b="0" i="0">
                <a:latin typeface="Recursive Sans Linear Medium" pitchFamily="2" charset="77"/>
                <a:cs typeface="Recursive Sans Linear Medium" pitchFamily="2" charset="77"/>
              </a:defRPr>
            </a:lvl2pPr>
            <a:lvl3pPr algn="r">
              <a:defRPr sz="600" b="0" i="0">
                <a:latin typeface="Recursive Sans Linear Medium" pitchFamily="2" charset="77"/>
                <a:cs typeface="Recursive Sans Linear Medium" pitchFamily="2" charset="77"/>
              </a:defRPr>
            </a:lvl3pPr>
            <a:lvl4pPr algn="r">
              <a:defRPr sz="600" b="0" i="0">
                <a:latin typeface="Recursive Sans Linear Medium" pitchFamily="2" charset="77"/>
                <a:cs typeface="Recursive Sans Linear Medium" pitchFamily="2" charset="77"/>
              </a:defRPr>
            </a:lvl4pPr>
            <a:lvl5pPr algn="r">
              <a:defRPr sz="600"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4" name="Symbol zastępczy zawartości 2">
            <a:extLst>
              <a:ext uri="{FF2B5EF4-FFF2-40B4-BE49-F238E27FC236}">
                <a16:creationId xmlns:a16="http://schemas.microsoft.com/office/drawing/2014/main" id="{0D5CCF74-E95B-584C-AE5E-60480AF09698}"/>
              </a:ext>
            </a:extLst>
          </p:cNvPr>
          <p:cNvSpPr>
            <a:spLocks noGrp="1"/>
          </p:cNvSpPr>
          <p:nvPr>
            <p:ph idx="26"/>
          </p:nvPr>
        </p:nvSpPr>
        <p:spPr>
          <a:xfrm>
            <a:off x="5915025" y="4301308"/>
            <a:ext cx="1148688" cy="465538"/>
          </a:xfrm>
        </p:spPr>
        <p:txBody>
          <a:bodyPr>
            <a:noAutofit/>
          </a:bodyPr>
          <a:lstStyle>
            <a:lvl1pPr marL="0" indent="0" algn="r">
              <a:buNone/>
              <a:defRPr sz="24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cxnSp>
        <p:nvCxnSpPr>
          <p:cNvPr id="26" name="Straight Connector 25">
            <a:extLst>
              <a:ext uri="{FF2B5EF4-FFF2-40B4-BE49-F238E27FC236}">
                <a16:creationId xmlns:a16="http://schemas.microsoft.com/office/drawing/2014/main" id="{72860076-CCE0-A94B-AD10-069A2CA58B19}"/>
              </a:ext>
            </a:extLst>
          </p:cNvPr>
          <p:cNvCxnSpPr>
            <a:cxnSpLocks/>
          </p:cNvCxnSpPr>
          <p:nvPr userDrawn="1"/>
        </p:nvCxnSpPr>
        <p:spPr>
          <a:xfrm>
            <a:off x="2851488" y="1774118"/>
            <a:ext cx="4217892" cy="0"/>
          </a:xfrm>
          <a:prstGeom prst="line">
            <a:avLst/>
          </a:prstGeom>
          <a:ln w="12700">
            <a:solidFill>
              <a:srgbClr val="85B6C0"/>
            </a:solidFill>
          </a:ln>
        </p:spPr>
        <p:style>
          <a:lnRef idx="1">
            <a:schemeClr val="accent1"/>
          </a:lnRef>
          <a:fillRef idx="0">
            <a:schemeClr val="accent1"/>
          </a:fillRef>
          <a:effectRef idx="0">
            <a:schemeClr val="accent1"/>
          </a:effectRef>
          <a:fontRef idx="minor">
            <a:schemeClr val="tx1"/>
          </a:fontRef>
        </p:style>
      </p:cxnSp>
      <p:sp>
        <p:nvSpPr>
          <p:cNvPr id="27" name="Symbol zastępczy zawartości 2">
            <a:extLst>
              <a:ext uri="{FF2B5EF4-FFF2-40B4-BE49-F238E27FC236}">
                <a16:creationId xmlns:a16="http://schemas.microsoft.com/office/drawing/2014/main" id="{5297B7CA-3F8C-0D43-AE18-F0766278327C}"/>
              </a:ext>
            </a:extLst>
          </p:cNvPr>
          <p:cNvSpPr>
            <a:spLocks noGrp="1"/>
          </p:cNvSpPr>
          <p:nvPr>
            <p:ph idx="27"/>
          </p:nvPr>
        </p:nvSpPr>
        <p:spPr>
          <a:xfrm>
            <a:off x="6080800" y="1856405"/>
            <a:ext cx="977225" cy="1482099"/>
          </a:xfrm>
        </p:spPr>
        <p:txBody>
          <a:bodyPr>
            <a:no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8" name="Symbol zastępczy zawartości 2">
            <a:extLst>
              <a:ext uri="{FF2B5EF4-FFF2-40B4-BE49-F238E27FC236}">
                <a16:creationId xmlns:a16="http://schemas.microsoft.com/office/drawing/2014/main" id="{76A23621-90E2-A347-9D7C-B2C83C95BCEB}"/>
              </a:ext>
            </a:extLst>
          </p:cNvPr>
          <p:cNvSpPr>
            <a:spLocks noGrp="1"/>
          </p:cNvSpPr>
          <p:nvPr>
            <p:ph idx="28" hasCustomPrompt="1"/>
          </p:nvPr>
        </p:nvSpPr>
        <p:spPr>
          <a:xfrm>
            <a:off x="6074452" y="1541739"/>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3" name="Prostokąt 6">
            <a:extLst>
              <a:ext uri="{FF2B5EF4-FFF2-40B4-BE49-F238E27FC236}">
                <a16:creationId xmlns:a16="http://schemas.microsoft.com/office/drawing/2014/main" id="{62AFCCAB-02C4-8E41-AEFF-9184BADFA7D9}"/>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cxnSp>
        <p:nvCxnSpPr>
          <p:cNvPr id="30" name="Straight Connector 29">
            <a:extLst>
              <a:ext uri="{FF2B5EF4-FFF2-40B4-BE49-F238E27FC236}">
                <a16:creationId xmlns:a16="http://schemas.microsoft.com/office/drawing/2014/main" id="{201D69D2-DA22-8142-A8DA-4601DF07E62B}"/>
              </a:ext>
            </a:extLst>
          </p:cNvPr>
          <p:cNvCxnSpPr>
            <a:cxnSpLocks/>
          </p:cNvCxnSpPr>
          <p:nvPr userDrawn="1"/>
        </p:nvCxnSpPr>
        <p:spPr>
          <a:xfrm>
            <a:off x="2851488" y="3344219"/>
            <a:ext cx="4224241" cy="0"/>
          </a:xfrm>
          <a:prstGeom prst="line">
            <a:avLst/>
          </a:prstGeom>
          <a:ln w="12700">
            <a:solidFill>
              <a:srgbClr val="293950"/>
            </a:solidFill>
          </a:ln>
        </p:spPr>
        <p:style>
          <a:lnRef idx="1">
            <a:schemeClr val="accent1"/>
          </a:lnRef>
          <a:fillRef idx="0">
            <a:schemeClr val="accent1"/>
          </a:fillRef>
          <a:effectRef idx="0">
            <a:schemeClr val="accent1"/>
          </a:effectRef>
          <a:fontRef idx="minor">
            <a:schemeClr val="tx1"/>
          </a:fontRef>
        </p:style>
      </p:cxnSp>
      <p:sp>
        <p:nvSpPr>
          <p:cNvPr id="31" name="Symbol zastępczy zawartości 2">
            <a:extLst>
              <a:ext uri="{FF2B5EF4-FFF2-40B4-BE49-F238E27FC236}">
                <a16:creationId xmlns:a16="http://schemas.microsoft.com/office/drawing/2014/main" id="{1C66EF78-4B20-EA41-9086-92B01E1981EF}"/>
              </a:ext>
            </a:extLst>
          </p:cNvPr>
          <p:cNvSpPr>
            <a:spLocks noGrp="1"/>
          </p:cNvSpPr>
          <p:nvPr>
            <p:ph idx="29" hasCustomPrompt="1"/>
          </p:nvPr>
        </p:nvSpPr>
        <p:spPr>
          <a:xfrm>
            <a:off x="2851488" y="3404829"/>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4" name="Symbol zastępczy zawartości 2">
            <a:extLst>
              <a:ext uri="{FF2B5EF4-FFF2-40B4-BE49-F238E27FC236}">
                <a16:creationId xmlns:a16="http://schemas.microsoft.com/office/drawing/2014/main" id="{5BE20C9F-C58F-2641-B03B-6C0BAB2312C1}"/>
              </a:ext>
            </a:extLst>
          </p:cNvPr>
          <p:cNvSpPr>
            <a:spLocks noGrp="1"/>
          </p:cNvSpPr>
          <p:nvPr>
            <p:ph idx="31" hasCustomPrompt="1"/>
          </p:nvPr>
        </p:nvSpPr>
        <p:spPr>
          <a:xfrm>
            <a:off x="4982887" y="3404829"/>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5" name="Symbol zastępczy zawartości 2">
            <a:extLst>
              <a:ext uri="{FF2B5EF4-FFF2-40B4-BE49-F238E27FC236}">
                <a16:creationId xmlns:a16="http://schemas.microsoft.com/office/drawing/2014/main" id="{3C88996D-DF12-9548-9F1D-16FB1B02B067}"/>
              </a:ext>
            </a:extLst>
          </p:cNvPr>
          <p:cNvSpPr>
            <a:spLocks noGrp="1"/>
          </p:cNvSpPr>
          <p:nvPr>
            <p:ph idx="32" hasCustomPrompt="1"/>
          </p:nvPr>
        </p:nvSpPr>
        <p:spPr>
          <a:xfrm>
            <a:off x="6074452" y="3404829"/>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Tree>
    <p:extLst>
      <p:ext uri="{BB962C8B-B14F-4D97-AF65-F5344CB8AC3E}">
        <p14:creationId xmlns:p14="http://schemas.microsoft.com/office/powerpoint/2010/main" val="3775084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 with large size imag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2982" y="757136"/>
            <a:ext cx="7886699" cy="887753"/>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2033570"/>
            <a:ext cx="1989386" cy="1482099"/>
          </a:xfrm>
        </p:spPr>
        <p:txBody>
          <a:bodyPr>
            <a:normAutofit/>
          </a:bodyPr>
          <a:lstStyle>
            <a:lvl1pPr>
              <a:lnSpc>
                <a:spcPct val="150000"/>
              </a:lnSpc>
              <a:defRPr sz="900"/>
            </a:lvl1pPr>
            <a:lvl2pPr>
              <a:lnSpc>
                <a:spcPct val="150000"/>
              </a:lnSpc>
              <a:defRPr sz="900"/>
            </a:lvl2pPr>
            <a:lvl3pPr>
              <a:lnSpc>
                <a:spcPct val="150000"/>
              </a:lnSpc>
              <a:defRPr sz="900"/>
            </a:lvl3pPr>
            <a:lvl4pPr>
              <a:lnSpc>
                <a:spcPct val="150000"/>
              </a:lnSpc>
              <a:defRPr sz="900"/>
            </a:lvl4pPr>
            <a:lvl5pPr>
              <a:lnSpc>
                <a:spcPct val="150000"/>
              </a:lnSpc>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49" y="509143"/>
            <a:ext cx="788103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2851489" y="2033570"/>
            <a:ext cx="1989386" cy="1482099"/>
          </a:xfrm>
        </p:spPr>
        <p:txBody>
          <a:bodyPr>
            <a:norm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4989235" y="2033570"/>
            <a:ext cx="977225" cy="1482099"/>
          </a:xfrm>
        </p:spPr>
        <p:txBody>
          <a:bodyPr>
            <a:no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zawartości 2">
            <a:extLst>
              <a:ext uri="{FF2B5EF4-FFF2-40B4-BE49-F238E27FC236}">
                <a16:creationId xmlns:a16="http://schemas.microsoft.com/office/drawing/2014/main" id="{3FE837CD-D023-E342-B11C-03AC235FA3FE}"/>
              </a:ext>
            </a:extLst>
          </p:cNvPr>
          <p:cNvSpPr>
            <a:spLocks noGrp="1"/>
          </p:cNvSpPr>
          <p:nvPr>
            <p:ph idx="18" hasCustomPrompt="1"/>
          </p:nvPr>
        </p:nvSpPr>
        <p:spPr>
          <a:xfrm>
            <a:off x="628649" y="1718904"/>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6" name="Symbol zastępczy zawartości 2">
            <a:extLst>
              <a:ext uri="{FF2B5EF4-FFF2-40B4-BE49-F238E27FC236}">
                <a16:creationId xmlns:a16="http://schemas.microsoft.com/office/drawing/2014/main" id="{0000137D-3921-7E48-9A40-89975115085B}"/>
              </a:ext>
            </a:extLst>
          </p:cNvPr>
          <p:cNvSpPr>
            <a:spLocks noGrp="1"/>
          </p:cNvSpPr>
          <p:nvPr>
            <p:ph idx="19" hasCustomPrompt="1"/>
          </p:nvPr>
        </p:nvSpPr>
        <p:spPr>
          <a:xfrm>
            <a:off x="2851488" y="1718904"/>
            <a:ext cx="1989387"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7" name="Symbol zastępczy zawartości 2">
            <a:extLst>
              <a:ext uri="{FF2B5EF4-FFF2-40B4-BE49-F238E27FC236}">
                <a16:creationId xmlns:a16="http://schemas.microsoft.com/office/drawing/2014/main" id="{98E3A741-4BA0-8E4B-AAE2-5F6949094C61}"/>
              </a:ext>
            </a:extLst>
          </p:cNvPr>
          <p:cNvSpPr>
            <a:spLocks noGrp="1"/>
          </p:cNvSpPr>
          <p:nvPr>
            <p:ph idx="20" hasCustomPrompt="1"/>
          </p:nvPr>
        </p:nvSpPr>
        <p:spPr>
          <a:xfrm>
            <a:off x="4982887" y="1718904"/>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3982963"/>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sp>
        <p:nvSpPr>
          <p:cNvPr id="20" name="Symbol zastępczy zawartości 2">
            <a:extLst>
              <a:ext uri="{FF2B5EF4-FFF2-40B4-BE49-F238E27FC236}">
                <a16:creationId xmlns:a16="http://schemas.microsoft.com/office/drawing/2014/main" id="{137B4F4E-4392-9946-9059-8E1B0320B004}"/>
              </a:ext>
            </a:extLst>
          </p:cNvPr>
          <p:cNvSpPr>
            <a:spLocks noGrp="1"/>
          </p:cNvSpPr>
          <p:nvPr>
            <p:ph idx="22"/>
          </p:nvPr>
        </p:nvSpPr>
        <p:spPr>
          <a:xfrm>
            <a:off x="634318" y="3633494"/>
            <a:ext cx="1989386" cy="1134753"/>
          </a:xfrm>
        </p:spPr>
        <p:txBody>
          <a:bodyPr>
            <a:noAutofit/>
          </a:bodyPr>
          <a:lstStyle>
            <a:lvl1pPr>
              <a:lnSpc>
                <a:spcPct val="150000"/>
              </a:lnSpc>
              <a:defRPr sz="900"/>
            </a:lvl1pPr>
            <a:lvl2pPr>
              <a:lnSpc>
                <a:spcPct val="150000"/>
              </a:lnSpc>
              <a:defRPr sz="900"/>
            </a:lvl2pPr>
            <a:lvl3pPr>
              <a:lnSpc>
                <a:spcPct val="150000"/>
              </a:lnSpc>
              <a:defRPr sz="900"/>
            </a:lvl3pPr>
            <a:lvl4pPr>
              <a:lnSpc>
                <a:spcPct val="150000"/>
              </a:lnSpc>
              <a:defRPr sz="900"/>
            </a:lvl4pPr>
            <a:lvl5pPr>
              <a:lnSpc>
                <a:spcPct val="150000"/>
              </a:lnSpc>
              <a:defRPr sz="9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3" name="Symbol zastępczy zawartości 2">
            <a:extLst>
              <a:ext uri="{FF2B5EF4-FFF2-40B4-BE49-F238E27FC236}">
                <a16:creationId xmlns:a16="http://schemas.microsoft.com/office/drawing/2014/main" id="{E045E050-61C3-664D-84FF-25039B4A02FB}"/>
              </a:ext>
            </a:extLst>
          </p:cNvPr>
          <p:cNvSpPr>
            <a:spLocks noGrp="1"/>
          </p:cNvSpPr>
          <p:nvPr>
            <p:ph idx="23"/>
          </p:nvPr>
        </p:nvSpPr>
        <p:spPr>
          <a:xfrm>
            <a:off x="2857156" y="4081281"/>
            <a:ext cx="4206557" cy="152869"/>
          </a:xfrm>
        </p:spPr>
        <p:txBody>
          <a:bodyPr>
            <a:noAutofit/>
          </a:bodyPr>
          <a:lstStyle>
            <a:lvl1pPr marL="0" indent="0" algn="l">
              <a:buNone/>
              <a:defRPr sz="788" b="0" i="0">
                <a:latin typeface="Recursive Sans Linear Medium" pitchFamily="2" charset="77"/>
                <a:cs typeface="Recursive Sans Linear Medium" pitchFamily="2" charset="77"/>
              </a:defRPr>
            </a:lvl1pPr>
            <a:lvl2pPr algn="l">
              <a:defRPr sz="788" b="0" i="0">
                <a:latin typeface="Recursive Sans Linear Medium" pitchFamily="2" charset="77"/>
                <a:cs typeface="Recursive Sans Linear Medium" pitchFamily="2" charset="77"/>
              </a:defRPr>
            </a:lvl2pPr>
            <a:lvl3pPr algn="l">
              <a:defRPr sz="788" b="0" i="0">
                <a:latin typeface="Recursive Sans Linear Medium" pitchFamily="2" charset="77"/>
                <a:cs typeface="Recursive Sans Linear Medium" pitchFamily="2" charset="77"/>
              </a:defRPr>
            </a:lvl3pPr>
            <a:lvl4pPr algn="l">
              <a:defRPr sz="788" b="0" i="0">
                <a:latin typeface="Recursive Sans Linear Medium" pitchFamily="2" charset="77"/>
                <a:cs typeface="Recursive Sans Linear Medium" pitchFamily="2" charset="77"/>
              </a:defRPr>
            </a:lvl4pPr>
            <a:lvl5pPr algn="l">
              <a:defRPr sz="788"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cxnSp>
        <p:nvCxnSpPr>
          <p:cNvPr id="25" name="Straight Connector 24">
            <a:extLst>
              <a:ext uri="{FF2B5EF4-FFF2-40B4-BE49-F238E27FC236}">
                <a16:creationId xmlns:a16="http://schemas.microsoft.com/office/drawing/2014/main" id="{34A1C46F-1F93-A842-82C4-CA8711C4D7C7}"/>
              </a:ext>
            </a:extLst>
          </p:cNvPr>
          <p:cNvCxnSpPr>
            <a:cxnSpLocks/>
          </p:cNvCxnSpPr>
          <p:nvPr userDrawn="1"/>
        </p:nvCxnSpPr>
        <p:spPr>
          <a:xfrm>
            <a:off x="628649" y="3515669"/>
            <a:ext cx="6441411" cy="0"/>
          </a:xfrm>
          <a:prstGeom prst="line">
            <a:avLst/>
          </a:prstGeom>
          <a:ln w="12700">
            <a:solidFill>
              <a:srgbClr val="85B6C0"/>
            </a:solidFill>
          </a:ln>
        </p:spPr>
        <p:style>
          <a:lnRef idx="1">
            <a:schemeClr val="accent1"/>
          </a:lnRef>
          <a:fillRef idx="0">
            <a:schemeClr val="accent1"/>
          </a:fillRef>
          <a:effectRef idx="0">
            <a:schemeClr val="accent1"/>
          </a:effectRef>
          <a:fontRef idx="minor">
            <a:schemeClr val="tx1"/>
          </a:fontRef>
        </p:style>
      </p:cxnSp>
      <p:sp>
        <p:nvSpPr>
          <p:cNvPr id="29" name="Symbol zastępczy zawartości 2">
            <a:extLst>
              <a:ext uri="{FF2B5EF4-FFF2-40B4-BE49-F238E27FC236}">
                <a16:creationId xmlns:a16="http://schemas.microsoft.com/office/drawing/2014/main" id="{6FE9B955-BF6B-9544-A48C-5BAECE4AC203}"/>
              </a:ext>
            </a:extLst>
          </p:cNvPr>
          <p:cNvSpPr>
            <a:spLocks noGrp="1"/>
          </p:cNvSpPr>
          <p:nvPr>
            <p:ph idx="24"/>
          </p:nvPr>
        </p:nvSpPr>
        <p:spPr>
          <a:xfrm>
            <a:off x="2857157" y="3626708"/>
            <a:ext cx="4212224" cy="500292"/>
          </a:xfrm>
        </p:spPr>
        <p:txBody>
          <a:bodyPr>
            <a:noAutofit/>
          </a:bodyPr>
          <a:lstStyle>
            <a:lvl1pPr marL="0" indent="0" algn="l">
              <a:buNone/>
              <a:defRPr sz="33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sp>
        <p:nvSpPr>
          <p:cNvPr id="21" name="Symbol zastępczy zawartości 2">
            <a:extLst>
              <a:ext uri="{FF2B5EF4-FFF2-40B4-BE49-F238E27FC236}">
                <a16:creationId xmlns:a16="http://schemas.microsoft.com/office/drawing/2014/main" id="{9B211605-B903-5C46-A4D8-079249D711C7}"/>
              </a:ext>
            </a:extLst>
          </p:cNvPr>
          <p:cNvSpPr>
            <a:spLocks noGrp="1"/>
          </p:cNvSpPr>
          <p:nvPr>
            <p:ph idx="25"/>
          </p:nvPr>
        </p:nvSpPr>
        <p:spPr>
          <a:xfrm>
            <a:off x="2857156" y="4615379"/>
            <a:ext cx="4212224" cy="152869"/>
          </a:xfrm>
        </p:spPr>
        <p:txBody>
          <a:bodyPr>
            <a:noAutofit/>
          </a:bodyPr>
          <a:lstStyle>
            <a:lvl1pPr marL="0" indent="0" algn="l">
              <a:buNone/>
              <a:defRPr sz="788" b="0" i="0">
                <a:latin typeface="Recursive Sans Linear Medium" pitchFamily="2" charset="77"/>
                <a:cs typeface="Recursive Sans Linear Medium" pitchFamily="2" charset="77"/>
              </a:defRPr>
            </a:lvl1pPr>
            <a:lvl2pPr algn="l">
              <a:defRPr sz="788" b="0" i="0">
                <a:latin typeface="Recursive Sans Linear Medium" pitchFamily="2" charset="77"/>
                <a:cs typeface="Recursive Sans Linear Medium" pitchFamily="2" charset="77"/>
              </a:defRPr>
            </a:lvl2pPr>
            <a:lvl3pPr algn="l">
              <a:defRPr sz="788" b="0" i="0">
                <a:latin typeface="Recursive Sans Linear Medium" pitchFamily="2" charset="77"/>
                <a:cs typeface="Recursive Sans Linear Medium" pitchFamily="2" charset="77"/>
              </a:defRPr>
            </a:lvl3pPr>
            <a:lvl4pPr algn="l">
              <a:defRPr sz="788" b="0" i="0">
                <a:latin typeface="Recursive Sans Linear Medium" pitchFamily="2" charset="77"/>
                <a:cs typeface="Recursive Sans Linear Medium" pitchFamily="2" charset="77"/>
              </a:defRPr>
            </a:lvl4pPr>
            <a:lvl5pPr algn="l">
              <a:defRPr sz="788"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4" name="Symbol zastępczy zawartości 2">
            <a:extLst>
              <a:ext uri="{FF2B5EF4-FFF2-40B4-BE49-F238E27FC236}">
                <a16:creationId xmlns:a16="http://schemas.microsoft.com/office/drawing/2014/main" id="{0D5CCF74-E95B-584C-AE5E-60480AF09698}"/>
              </a:ext>
            </a:extLst>
          </p:cNvPr>
          <p:cNvSpPr>
            <a:spLocks noGrp="1"/>
          </p:cNvSpPr>
          <p:nvPr>
            <p:ph idx="26"/>
          </p:nvPr>
        </p:nvSpPr>
        <p:spPr>
          <a:xfrm>
            <a:off x="2851489" y="4306563"/>
            <a:ext cx="4212224" cy="294548"/>
          </a:xfrm>
        </p:spPr>
        <p:txBody>
          <a:bodyPr>
            <a:noAutofit/>
          </a:bodyPr>
          <a:lstStyle>
            <a:lvl1pPr marL="0" indent="0" algn="l">
              <a:buNone/>
              <a:defRPr sz="24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cxnSp>
        <p:nvCxnSpPr>
          <p:cNvPr id="26" name="Straight Connector 25">
            <a:extLst>
              <a:ext uri="{FF2B5EF4-FFF2-40B4-BE49-F238E27FC236}">
                <a16:creationId xmlns:a16="http://schemas.microsoft.com/office/drawing/2014/main" id="{72860076-CCE0-A94B-AD10-069A2CA58B19}"/>
              </a:ext>
            </a:extLst>
          </p:cNvPr>
          <p:cNvCxnSpPr>
            <a:cxnSpLocks/>
          </p:cNvCxnSpPr>
          <p:nvPr userDrawn="1"/>
        </p:nvCxnSpPr>
        <p:spPr>
          <a:xfrm>
            <a:off x="2851488" y="1951283"/>
            <a:ext cx="4217892" cy="0"/>
          </a:xfrm>
          <a:prstGeom prst="line">
            <a:avLst/>
          </a:prstGeom>
          <a:ln w="12700">
            <a:solidFill>
              <a:srgbClr val="85B6C0"/>
            </a:solidFill>
          </a:ln>
        </p:spPr>
        <p:style>
          <a:lnRef idx="1">
            <a:schemeClr val="accent1"/>
          </a:lnRef>
          <a:fillRef idx="0">
            <a:schemeClr val="accent1"/>
          </a:fillRef>
          <a:effectRef idx="0">
            <a:schemeClr val="accent1"/>
          </a:effectRef>
          <a:fontRef idx="minor">
            <a:schemeClr val="tx1"/>
          </a:fontRef>
        </p:style>
      </p:cxnSp>
      <p:sp>
        <p:nvSpPr>
          <p:cNvPr id="27" name="Symbol zastępczy zawartości 2">
            <a:extLst>
              <a:ext uri="{FF2B5EF4-FFF2-40B4-BE49-F238E27FC236}">
                <a16:creationId xmlns:a16="http://schemas.microsoft.com/office/drawing/2014/main" id="{5297B7CA-3F8C-0D43-AE18-F0766278327C}"/>
              </a:ext>
            </a:extLst>
          </p:cNvPr>
          <p:cNvSpPr>
            <a:spLocks noGrp="1"/>
          </p:cNvSpPr>
          <p:nvPr>
            <p:ph idx="27"/>
          </p:nvPr>
        </p:nvSpPr>
        <p:spPr>
          <a:xfrm>
            <a:off x="6080800" y="2033570"/>
            <a:ext cx="977225" cy="1482099"/>
          </a:xfrm>
        </p:spPr>
        <p:txBody>
          <a:bodyPr>
            <a:noAutofit/>
          </a:bodyPr>
          <a:lstStyle>
            <a:lvl1pPr>
              <a:lnSpc>
                <a:spcPct val="150000"/>
              </a:lnSpc>
              <a:defRPr sz="900" b="0" i="0">
                <a:latin typeface="Recursive Sans Linear" pitchFamily="2" charset="77"/>
                <a:cs typeface="Recursive Sans Linear" pitchFamily="2" charset="77"/>
              </a:defRPr>
            </a:lvl1pPr>
            <a:lvl2pPr>
              <a:lnSpc>
                <a:spcPct val="150000"/>
              </a:lnSpc>
              <a:defRPr sz="900" b="0" i="0">
                <a:latin typeface="Recursive Sans Linear" pitchFamily="2" charset="77"/>
                <a:cs typeface="Recursive Sans Linear" pitchFamily="2" charset="77"/>
              </a:defRPr>
            </a:lvl2pPr>
            <a:lvl3pPr>
              <a:lnSpc>
                <a:spcPct val="150000"/>
              </a:lnSpc>
              <a:defRPr sz="900" b="0" i="0">
                <a:latin typeface="Recursive Sans Linear" pitchFamily="2" charset="77"/>
                <a:cs typeface="Recursive Sans Linear" pitchFamily="2" charset="77"/>
              </a:defRPr>
            </a:lvl3pPr>
            <a:lvl4pPr>
              <a:lnSpc>
                <a:spcPct val="150000"/>
              </a:lnSpc>
              <a:defRPr sz="900" b="0" i="0">
                <a:latin typeface="Recursive Sans Linear" pitchFamily="2" charset="77"/>
                <a:cs typeface="Recursive Sans Linear" pitchFamily="2" charset="77"/>
              </a:defRPr>
            </a:lvl4pPr>
            <a:lvl5pPr>
              <a:lnSpc>
                <a:spcPct val="150000"/>
              </a:lnSpc>
              <a:defRPr sz="900" b="0" i="0">
                <a:latin typeface="Recursive Sans Linear" pitchFamily="2" charset="77"/>
                <a:cs typeface="Recursive Sans Linear"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8" name="Symbol zastępczy zawartości 2">
            <a:extLst>
              <a:ext uri="{FF2B5EF4-FFF2-40B4-BE49-F238E27FC236}">
                <a16:creationId xmlns:a16="http://schemas.microsoft.com/office/drawing/2014/main" id="{76A23621-90E2-A347-9D7C-B2C83C95BCEB}"/>
              </a:ext>
            </a:extLst>
          </p:cNvPr>
          <p:cNvSpPr>
            <a:spLocks noGrp="1"/>
          </p:cNvSpPr>
          <p:nvPr>
            <p:ph idx="28" hasCustomPrompt="1"/>
          </p:nvPr>
        </p:nvSpPr>
        <p:spPr>
          <a:xfrm>
            <a:off x="6074452" y="1718904"/>
            <a:ext cx="983573"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33" name="Prostokąt 6">
            <a:extLst>
              <a:ext uri="{FF2B5EF4-FFF2-40B4-BE49-F238E27FC236}">
                <a16:creationId xmlns:a16="http://schemas.microsoft.com/office/drawing/2014/main" id="{62AFCCAB-02C4-8E41-AEFF-9184BADFA7D9}"/>
              </a:ext>
            </a:extLst>
          </p:cNvPr>
          <p:cNvSpPr/>
          <p:nvPr userDrawn="1"/>
        </p:nvSpPr>
        <p:spPr>
          <a:xfrm>
            <a:off x="7029450" y="0"/>
            <a:ext cx="2114550" cy="2359959"/>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Tree>
    <p:extLst>
      <p:ext uri="{BB962C8B-B14F-4D97-AF65-F5344CB8AC3E}">
        <p14:creationId xmlns:p14="http://schemas.microsoft.com/office/powerpoint/2010/main" val="3061662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ontent with large size image">
    <p:spTree>
      <p:nvGrpSpPr>
        <p:cNvPr id="1" name=""/>
        <p:cNvGrpSpPr/>
        <p:nvPr/>
      </p:nvGrpSpPr>
      <p:grpSpPr>
        <a:xfrm>
          <a:off x="0" y="0"/>
          <a:ext cx="0" cy="0"/>
          <a:chOff x="0" y="0"/>
          <a:chExt cx="0" cy="0"/>
        </a:xfrm>
      </p:grpSpPr>
      <p:pic>
        <p:nvPicPr>
          <p:cNvPr id="22" name="Picture 21" descr="Icon&#10;&#10;Description automatically generated">
            <a:extLst>
              <a:ext uri="{FF2B5EF4-FFF2-40B4-BE49-F238E27FC236}">
                <a16:creationId xmlns:a16="http://schemas.microsoft.com/office/drawing/2014/main" id="{9A2D66CC-C1DC-3C42-AF4A-977889798D0C}"/>
              </a:ext>
            </a:extLst>
          </p:cNvPr>
          <p:cNvPicPr>
            <a:picLocks noChangeAspect="1"/>
          </p:cNvPicPr>
          <p:nvPr userDrawn="1"/>
        </p:nvPicPr>
        <p:blipFill>
          <a:blip r:embed="rId2"/>
          <a:stretch>
            <a:fillRect/>
          </a:stretch>
        </p:blipFill>
        <p:spPr>
          <a:xfrm>
            <a:off x="6783761" y="1327233"/>
            <a:ext cx="2365907" cy="3827603"/>
          </a:xfrm>
          <a:prstGeom prst="rect">
            <a:avLst/>
          </a:prstGeom>
        </p:spPr>
      </p:pic>
      <p:sp>
        <p:nvSpPr>
          <p:cNvPr id="2" name="Tytuł 1">
            <a:extLst>
              <a:ext uri="{FF2B5EF4-FFF2-40B4-BE49-F238E27FC236}">
                <a16:creationId xmlns:a16="http://schemas.microsoft.com/office/drawing/2014/main" id="{58E3AA4D-3300-F04E-9DD0-B3110AF1FDCB}"/>
              </a:ext>
            </a:extLst>
          </p:cNvPr>
          <p:cNvSpPr>
            <a:spLocks noGrp="1"/>
          </p:cNvSpPr>
          <p:nvPr>
            <p:ph type="title" hasCustomPrompt="1"/>
          </p:nvPr>
        </p:nvSpPr>
        <p:spPr>
          <a:xfrm>
            <a:off x="622982" y="757136"/>
            <a:ext cx="7886699" cy="887753"/>
          </a:xfrm>
        </p:spPr>
        <p:txBody>
          <a:bodyPr>
            <a:normAutofit/>
          </a:bodyPr>
          <a:lstStyle>
            <a:lvl1pPr>
              <a:defRPr sz="2550" b="0" i="0">
                <a:latin typeface="Recursive Sans Linear Light" pitchFamily="2" charset="0"/>
                <a:cs typeface="Recursive Sans Linear Light" pitchFamily="2" charset="0"/>
              </a:defRPr>
            </a:lvl1pPr>
          </a:lstStyle>
          <a:p>
            <a:r>
              <a:rPr lang="pl-PL" err="1">
                <a:effectLst/>
              </a:rPr>
              <a:t>This</a:t>
            </a:r>
            <a:r>
              <a:rPr lang="pl-PL">
                <a:effectLst/>
              </a:rPr>
              <a:t> </a:t>
            </a:r>
            <a:r>
              <a:rPr lang="pl-PL" err="1">
                <a:effectLst/>
              </a:rPr>
              <a:t>is</a:t>
            </a:r>
            <a:r>
              <a:rPr lang="pl-PL">
                <a:effectLst/>
              </a:rPr>
              <a:t> </a:t>
            </a:r>
            <a:r>
              <a:rPr lang="pl-PL" err="1">
                <a:effectLst/>
              </a:rPr>
              <a:t>copy</a:t>
            </a:r>
            <a:r>
              <a:rPr lang="pl-PL">
                <a:effectLst/>
              </a:rPr>
              <a:t> with </a:t>
            </a:r>
            <a:r>
              <a:rPr lang="pl-PL" err="1">
                <a:effectLst/>
              </a:rPr>
              <a:t>visual</a:t>
            </a:r>
            <a:endParaRPr lang="pl-PL"/>
          </a:p>
        </p:txBody>
      </p:sp>
      <p:sp>
        <p:nvSpPr>
          <p:cNvPr id="3" name="Symbol zastępczy zawartości 2">
            <a:extLst>
              <a:ext uri="{FF2B5EF4-FFF2-40B4-BE49-F238E27FC236}">
                <a16:creationId xmlns:a16="http://schemas.microsoft.com/office/drawing/2014/main" id="{66792C98-7B37-5545-8EB4-EE19AD4847DE}"/>
              </a:ext>
            </a:extLst>
          </p:cNvPr>
          <p:cNvSpPr>
            <a:spLocks noGrp="1"/>
          </p:cNvSpPr>
          <p:nvPr>
            <p:ph idx="1"/>
          </p:nvPr>
        </p:nvSpPr>
        <p:spPr>
          <a:xfrm>
            <a:off x="628651" y="2033570"/>
            <a:ext cx="1989386" cy="1780777"/>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a:extLst>
              <a:ext uri="{FF2B5EF4-FFF2-40B4-BE49-F238E27FC236}">
                <a16:creationId xmlns:a16="http://schemas.microsoft.com/office/drawing/2014/main" id="{48BF5170-9A9B-584D-81D2-742D75E06991}"/>
              </a:ext>
            </a:extLst>
          </p:cNvPr>
          <p:cNvSpPr>
            <a:spLocks noGrp="1"/>
          </p:cNvSpPr>
          <p:nvPr>
            <p:ph type="ftr" sz="quarter" idx="11"/>
          </p:nvPr>
        </p:nvSpPr>
        <p:spPr>
          <a:xfrm>
            <a:off x="7213921" y="4484847"/>
            <a:ext cx="1301429" cy="273844"/>
          </a:xfrm>
        </p:spPr>
        <p:txBody>
          <a:bodyPr/>
          <a:lstStyle/>
          <a:p>
            <a:pPr algn="r"/>
            <a:r>
              <a:rPr lang="pl-PL" err="1"/>
              <a:t>krogagerschmidt.dk</a:t>
            </a:r>
            <a:endParaRPr lang="pl-PL"/>
          </a:p>
        </p:txBody>
      </p:sp>
      <p:sp>
        <p:nvSpPr>
          <p:cNvPr id="6" name="Symbol zastępczy numeru slajdu 5">
            <a:extLst>
              <a:ext uri="{FF2B5EF4-FFF2-40B4-BE49-F238E27FC236}">
                <a16:creationId xmlns:a16="http://schemas.microsoft.com/office/drawing/2014/main" id="{B915C0CB-8F01-474E-ABB6-15C71C0807E4}"/>
              </a:ext>
            </a:extLst>
          </p:cNvPr>
          <p:cNvSpPr>
            <a:spLocks noGrp="1"/>
          </p:cNvSpPr>
          <p:nvPr>
            <p:ph type="sldNum" sz="quarter" idx="12"/>
          </p:nvPr>
        </p:nvSpPr>
        <p:spPr/>
        <p:txBody>
          <a:bodyPr/>
          <a:lstStyle/>
          <a:p>
            <a:fld id="{9B25DFB8-CF26-C74C-93D0-CC1B23FA6790}" type="slidenum">
              <a:rPr lang="pl-PL" smtClean="0"/>
              <a:t>‹nr.›</a:t>
            </a:fld>
            <a:endParaRPr lang="pl-PL"/>
          </a:p>
        </p:txBody>
      </p:sp>
      <p:sp>
        <p:nvSpPr>
          <p:cNvPr id="8" name="Symbol zastępczy zawartości 16">
            <a:extLst>
              <a:ext uri="{FF2B5EF4-FFF2-40B4-BE49-F238E27FC236}">
                <a16:creationId xmlns:a16="http://schemas.microsoft.com/office/drawing/2014/main" id="{8F379CCB-BE86-B049-93D5-0816784B8C48}"/>
              </a:ext>
            </a:extLst>
          </p:cNvPr>
          <p:cNvSpPr>
            <a:spLocks noGrp="1"/>
          </p:cNvSpPr>
          <p:nvPr>
            <p:ph sz="quarter" idx="14"/>
          </p:nvPr>
        </p:nvSpPr>
        <p:spPr>
          <a:xfrm>
            <a:off x="628650" y="509143"/>
            <a:ext cx="3384872" cy="232379"/>
          </a:xfrm>
        </p:spPr>
        <p:txBody>
          <a:bodyPr>
            <a:noAutofit/>
          </a:bodyPr>
          <a:lstStyle>
            <a:lvl1pPr marL="0" indent="0">
              <a:buNone/>
              <a:defRPr sz="1200" b="0" i="0">
                <a:latin typeface="Recursive Sans Linear Medium" pitchFamily="2" charset="0"/>
                <a:cs typeface="Recursive Sans Linear Medium" pitchFamily="2" charset="0"/>
              </a:defRPr>
            </a:lvl1pPr>
            <a:lvl2pPr>
              <a:defRPr sz="900" b="0" i="0">
                <a:latin typeface="Recursive Sans Linear Medium" pitchFamily="2" charset="0"/>
                <a:cs typeface="Recursive Sans Linear Medium" pitchFamily="2" charset="0"/>
              </a:defRPr>
            </a:lvl2pPr>
            <a:lvl3pPr>
              <a:defRPr sz="900" b="0" i="0">
                <a:latin typeface="Recursive Sans Linear Medium" pitchFamily="2" charset="0"/>
                <a:cs typeface="Recursive Sans Linear Medium" pitchFamily="2" charset="0"/>
              </a:defRPr>
            </a:lvl3pPr>
            <a:lvl4pPr>
              <a:defRPr sz="900" b="0" i="0">
                <a:latin typeface="Recursive Sans Linear Medium" pitchFamily="2" charset="0"/>
                <a:cs typeface="Recursive Sans Linear Medium" pitchFamily="2" charset="0"/>
              </a:defRPr>
            </a:lvl4pPr>
            <a:lvl5pPr>
              <a:defRPr sz="900" b="0" i="0">
                <a:latin typeface="Recursive Sans Linear Medium" pitchFamily="2" charset="0"/>
                <a:cs typeface="Recursive Sans Linear Medium" pitchFamily="2" charset="0"/>
              </a:defRPr>
            </a:lvl5pPr>
          </a:lstStyle>
          <a:p>
            <a:pPr lvl="0"/>
            <a:r>
              <a:rPr lang="pl-PL"/>
              <a:t>Kliknij, aby edytować style wzorca tekstu</a:t>
            </a:r>
          </a:p>
        </p:txBody>
      </p:sp>
      <p:sp>
        <p:nvSpPr>
          <p:cNvPr id="11" name="Symbol zastępczy zawartości 2">
            <a:extLst>
              <a:ext uri="{FF2B5EF4-FFF2-40B4-BE49-F238E27FC236}">
                <a16:creationId xmlns:a16="http://schemas.microsoft.com/office/drawing/2014/main" id="{ED67E332-A828-664A-867E-9C74CB7C0EC3}"/>
              </a:ext>
            </a:extLst>
          </p:cNvPr>
          <p:cNvSpPr>
            <a:spLocks noGrp="1"/>
          </p:cNvSpPr>
          <p:nvPr>
            <p:ph idx="15"/>
          </p:nvPr>
        </p:nvSpPr>
        <p:spPr>
          <a:xfrm>
            <a:off x="2851489" y="2033570"/>
            <a:ext cx="1989386" cy="1780777"/>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2">
            <a:extLst>
              <a:ext uri="{FF2B5EF4-FFF2-40B4-BE49-F238E27FC236}">
                <a16:creationId xmlns:a16="http://schemas.microsoft.com/office/drawing/2014/main" id="{117E6363-D1D7-C14C-BEC7-7CB524EDF20B}"/>
              </a:ext>
            </a:extLst>
          </p:cNvPr>
          <p:cNvSpPr>
            <a:spLocks noGrp="1"/>
          </p:cNvSpPr>
          <p:nvPr>
            <p:ph idx="16"/>
          </p:nvPr>
        </p:nvSpPr>
        <p:spPr>
          <a:xfrm>
            <a:off x="5080675" y="2033570"/>
            <a:ext cx="1989386" cy="1780777"/>
          </a:xfrm>
        </p:spPr>
        <p:txBody>
          <a:bodyPr>
            <a:normAutofit/>
          </a:bodyPr>
          <a:lstStyle>
            <a:lvl1pPr>
              <a:defRPr sz="1125"/>
            </a:lvl1pPr>
            <a:lvl2pPr>
              <a:defRPr sz="1125"/>
            </a:lvl2pPr>
            <a:lvl3pPr>
              <a:defRPr sz="1125"/>
            </a:lvl3pPr>
            <a:lvl4pPr>
              <a:defRPr sz="1125"/>
            </a:lvl4pPr>
            <a:lvl5pPr>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zawartości 2">
            <a:extLst>
              <a:ext uri="{FF2B5EF4-FFF2-40B4-BE49-F238E27FC236}">
                <a16:creationId xmlns:a16="http://schemas.microsoft.com/office/drawing/2014/main" id="{3FE837CD-D023-E342-B11C-03AC235FA3FE}"/>
              </a:ext>
            </a:extLst>
          </p:cNvPr>
          <p:cNvSpPr>
            <a:spLocks noGrp="1"/>
          </p:cNvSpPr>
          <p:nvPr>
            <p:ph idx="18" hasCustomPrompt="1"/>
          </p:nvPr>
        </p:nvSpPr>
        <p:spPr>
          <a:xfrm>
            <a:off x="803297" y="1718904"/>
            <a:ext cx="1814739"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6" name="Symbol zastępczy zawartości 2">
            <a:extLst>
              <a:ext uri="{FF2B5EF4-FFF2-40B4-BE49-F238E27FC236}">
                <a16:creationId xmlns:a16="http://schemas.microsoft.com/office/drawing/2014/main" id="{0000137D-3921-7E48-9A40-89975115085B}"/>
              </a:ext>
            </a:extLst>
          </p:cNvPr>
          <p:cNvSpPr>
            <a:spLocks noGrp="1"/>
          </p:cNvSpPr>
          <p:nvPr>
            <p:ph idx="19" hasCustomPrompt="1"/>
          </p:nvPr>
        </p:nvSpPr>
        <p:spPr>
          <a:xfrm>
            <a:off x="3026136" y="1718904"/>
            <a:ext cx="1814739"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7" name="Symbol zastępczy zawartości 2">
            <a:extLst>
              <a:ext uri="{FF2B5EF4-FFF2-40B4-BE49-F238E27FC236}">
                <a16:creationId xmlns:a16="http://schemas.microsoft.com/office/drawing/2014/main" id="{98E3A741-4BA0-8E4B-AAE2-5F6949094C61}"/>
              </a:ext>
            </a:extLst>
          </p:cNvPr>
          <p:cNvSpPr>
            <a:spLocks noGrp="1"/>
          </p:cNvSpPr>
          <p:nvPr>
            <p:ph idx="20" hasCustomPrompt="1"/>
          </p:nvPr>
        </p:nvSpPr>
        <p:spPr>
          <a:xfrm>
            <a:off x="5248975" y="1718904"/>
            <a:ext cx="1821086" cy="232379"/>
          </a:xfrm>
        </p:spPr>
        <p:txBody>
          <a:bodyPr>
            <a:normAutofit/>
          </a:bodyPr>
          <a:lstStyle>
            <a:lvl1pPr marL="0" indent="0">
              <a:buNone/>
              <a:defRPr sz="1050" b="0" i="0">
                <a:latin typeface="Recursive Sans Linear Medium" pitchFamily="2" charset="77"/>
                <a:cs typeface="Recursive Sans Linear Medium" pitchFamily="2" charset="77"/>
              </a:defRPr>
            </a:lvl1pPr>
            <a:lvl2pPr>
              <a:defRPr sz="1125"/>
            </a:lvl2pPr>
            <a:lvl3pPr>
              <a:defRPr sz="1125"/>
            </a:lvl3pPr>
            <a:lvl4pPr>
              <a:defRPr sz="1125"/>
            </a:lvl4pPr>
            <a:lvl5pPr>
              <a:defRPr sz="1125"/>
            </a:lvl5pPr>
          </a:lstStyle>
          <a:p>
            <a:pPr lvl="0"/>
            <a:r>
              <a:rPr lang="pl-PL" err="1"/>
              <a:t>Section</a:t>
            </a:r>
            <a:r>
              <a:rPr lang="pl-PL"/>
              <a:t> </a:t>
            </a:r>
            <a:r>
              <a:rPr lang="pl-PL" err="1"/>
              <a:t>title</a:t>
            </a:r>
            <a:endParaRPr lang="pl-PL"/>
          </a:p>
        </p:txBody>
      </p:sp>
      <p:sp>
        <p:nvSpPr>
          <p:cNvPr id="19" name="Tytuł 1">
            <a:extLst>
              <a:ext uri="{FF2B5EF4-FFF2-40B4-BE49-F238E27FC236}">
                <a16:creationId xmlns:a16="http://schemas.microsoft.com/office/drawing/2014/main" id="{8A27DAE3-F542-A343-B59A-1CCC7CD416E5}"/>
              </a:ext>
            </a:extLst>
          </p:cNvPr>
          <p:cNvSpPr txBox="1">
            <a:spLocks/>
          </p:cNvSpPr>
          <p:nvPr userDrawn="1"/>
        </p:nvSpPr>
        <p:spPr>
          <a:xfrm>
            <a:off x="628651" y="4045828"/>
            <a:ext cx="4212224" cy="8624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400" b="0" i="0" kern="1200">
                <a:solidFill>
                  <a:srgbClr val="293950"/>
                </a:solidFill>
                <a:latin typeface="Recursive Sans Linear Light" pitchFamily="2" charset="0"/>
                <a:ea typeface="+mj-ea"/>
                <a:cs typeface="Recursive Sans Linear Light" pitchFamily="2" charset="0"/>
              </a:defRPr>
            </a:lvl1pPr>
          </a:lstStyle>
          <a:p>
            <a:endParaRPr lang="pl-PL" sz="3300"/>
          </a:p>
        </p:txBody>
      </p:sp>
      <p:sp>
        <p:nvSpPr>
          <p:cNvPr id="20" name="Symbol zastępczy zawartości 2">
            <a:extLst>
              <a:ext uri="{FF2B5EF4-FFF2-40B4-BE49-F238E27FC236}">
                <a16:creationId xmlns:a16="http://schemas.microsoft.com/office/drawing/2014/main" id="{137B4F4E-4392-9946-9059-8E1B0320B004}"/>
              </a:ext>
            </a:extLst>
          </p:cNvPr>
          <p:cNvSpPr>
            <a:spLocks noGrp="1"/>
          </p:cNvSpPr>
          <p:nvPr>
            <p:ph idx="22"/>
          </p:nvPr>
        </p:nvSpPr>
        <p:spPr>
          <a:xfrm>
            <a:off x="5080675" y="4188538"/>
            <a:ext cx="1989386" cy="804662"/>
          </a:xfrm>
        </p:spPr>
        <p:txBody>
          <a:bodyPr>
            <a:normAutofit/>
          </a:bodyPr>
          <a:lstStyle>
            <a:lvl1pPr>
              <a:lnSpc>
                <a:spcPct val="150000"/>
              </a:lnSpc>
              <a:defRPr sz="1125"/>
            </a:lvl1pPr>
            <a:lvl2pPr>
              <a:lnSpc>
                <a:spcPct val="150000"/>
              </a:lnSpc>
              <a:defRPr sz="1125"/>
            </a:lvl2pPr>
            <a:lvl3pPr>
              <a:lnSpc>
                <a:spcPct val="150000"/>
              </a:lnSpc>
              <a:defRPr sz="1125"/>
            </a:lvl3pPr>
            <a:lvl4pPr>
              <a:lnSpc>
                <a:spcPct val="150000"/>
              </a:lnSpc>
              <a:defRPr sz="1125"/>
            </a:lvl4pPr>
            <a:lvl5pPr>
              <a:lnSpc>
                <a:spcPct val="150000"/>
              </a:lnSpc>
              <a:defRPr sz="1125"/>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3" name="Symbol zastępczy zawartości 2">
            <a:extLst>
              <a:ext uri="{FF2B5EF4-FFF2-40B4-BE49-F238E27FC236}">
                <a16:creationId xmlns:a16="http://schemas.microsoft.com/office/drawing/2014/main" id="{E045E050-61C3-664D-84FF-25039B4A02FB}"/>
              </a:ext>
            </a:extLst>
          </p:cNvPr>
          <p:cNvSpPr>
            <a:spLocks noGrp="1"/>
          </p:cNvSpPr>
          <p:nvPr>
            <p:ph idx="23"/>
          </p:nvPr>
        </p:nvSpPr>
        <p:spPr>
          <a:xfrm>
            <a:off x="1643653" y="4675640"/>
            <a:ext cx="3197221" cy="152869"/>
          </a:xfrm>
        </p:spPr>
        <p:txBody>
          <a:bodyPr>
            <a:noAutofit/>
          </a:bodyPr>
          <a:lstStyle>
            <a:lvl1pPr marL="0" indent="0" algn="r">
              <a:buNone/>
              <a:defRPr sz="788" b="0" i="0">
                <a:latin typeface="Recursive Sans Linear Medium" pitchFamily="2" charset="77"/>
                <a:cs typeface="Recursive Sans Linear Medium" pitchFamily="2" charset="77"/>
              </a:defRPr>
            </a:lvl1pPr>
            <a:lvl2pPr algn="r">
              <a:defRPr sz="788" b="0" i="0">
                <a:latin typeface="Recursive Sans Linear Medium" pitchFamily="2" charset="77"/>
                <a:cs typeface="Recursive Sans Linear Medium" pitchFamily="2" charset="77"/>
              </a:defRPr>
            </a:lvl2pPr>
            <a:lvl3pPr algn="r">
              <a:defRPr sz="788" b="0" i="0">
                <a:latin typeface="Recursive Sans Linear Medium" pitchFamily="2" charset="77"/>
                <a:cs typeface="Recursive Sans Linear Medium" pitchFamily="2" charset="77"/>
              </a:defRPr>
            </a:lvl3pPr>
            <a:lvl4pPr algn="r">
              <a:defRPr sz="788" b="0" i="0">
                <a:latin typeface="Recursive Sans Linear Medium" pitchFamily="2" charset="77"/>
                <a:cs typeface="Recursive Sans Linear Medium" pitchFamily="2" charset="77"/>
              </a:defRPr>
            </a:lvl4pPr>
            <a:lvl5pPr algn="r">
              <a:defRPr sz="788" b="0" i="0">
                <a:latin typeface="Recursive Sans Linear Medium" pitchFamily="2" charset="77"/>
                <a:cs typeface="Recursive Sans Linear Medium" pitchFamily="2" charset="77"/>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cxnSp>
        <p:nvCxnSpPr>
          <p:cNvPr id="25" name="Straight Connector 24">
            <a:extLst>
              <a:ext uri="{FF2B5EF4-FFF2-40B4-BE49-F238E27FC236}">
                <a16:creationId xmlns:a16="http://schemas.microsoft.com/office/drawing/2014/main" id="{34A1C46F-1F93-A842-82C4-CA8711C4D7C7}"/>
              </a:ext>
            </a:extLst>
          </p:cNvPr>
          <p:cNvCxnSpPr>
            <a:cxnSpLocks/>
          </p:cNvCxnSpPr>
          <p:nvPr userDrawn="1"/>
        </p:nvCxnSpPr>
        <p:spPr>
          <a:xfrm>
            <a:off x="628649" y="4001444"/>
            <a:ext cx="6441411" cy="0"/>
          </a:xfrm>
          <a:prstGeom prst="line">
            <a:avLst/>
          </a:prstGeom>
          <a:ln w="12700">
            <a:solidFill>
              <a:srgbClr val="85B6C0"/>
            </a:solidFill>
          </a:ln>
        </p:spPr>
        <p:style>
          <a:lnRef idx="1">
            <a:schemeClr val="accent1"/>
          </a:lnRef>
          <a:fillRef idx="0">
            <a:schemeClr val="accent1"/>
          </a:fillRef>
          <a:effectRef idx="0">
            <a:schemeClr val="accent1"/>
          </a:effectRef>
          <a:fontRef idx="minor">
            <a:schemeClr val="tx1"/>
          </a:fontRef>
        </p:style>
      </p:cxnSp>
      <p:sp>
        <p:nvSpPr>
          <p:cNvPr id="29" name="Symbol zastępczy zawartości 2">
            <a:extLst>
              <a:ext uri="{FF2B5EF4-FFF2-40B4-BE49-F238E27FC236}">
                <a16:creationId xmlns:a16="http://schemas.microsoft.com/office/drawing/2014/main" id="{6FE9B955-BF6B-9544-A48C-5BAECE4AC203}"/>
              </a:ext>
            </a:extLst>
          </p:cNvPr>
          <p:cNvSpPr>
            <a:spLocks noGrp="1"/>
          </p:cNvSpPr>
          <p:nvPr>
            <p:ph idx="24"/>
          </p:nvPr>
        </p:nvSpPr>
        <p:spPr>
          <a:xfrm>
            <a:off x="628650" y="4175348"/>
            <a:ext cx="4212224" cy="500292"/>
          </a:xfrm>
        </p:spPr>
        <p:txBody>
          <a:bodyPr>
            <a:noAutofit/>
          </a:bodyPr>
          <a:lstStyle>
            <a:lvl1pPr marL="0" indent="0" algn="r">
              <a:buNone/>
              <a:defRPr sz="3300" b="0" i="0">
                <a:latin typeface="Recursive Sans Linear Light" pitchFamily="2" charset="77"/>
                <a:cs typeface="Recursive Sans Linear Light" pitchFamily="2" charset="77"/>
              </a:defRPr>
            </a:lvl1pPr>
            <a:lvl2pPr>
              <a:defRPr sz="3000"/>
            </a:lvl2pPr>
            <a:lvl3pPr>
              <a:defRPr sz="3000"/>
            </a:lvl3pPr>
            <a:lvl4pPr>
              <a:defRPr sz="3000"/>
            </a:lvl4pPr>
            <a:lvl5pPr>
              <a:defRPr sz="3000"/>
            </a:lvl5pPr>
          </a:lstStyle>
          <a:p>
            <a:pPr lvl="0"/>
            <a:endParaRPr lang="pl-PL"/>
          </a:p>
        </p:txBody>
      </p:sp>
      <p:sp>
        <p:nvSpPr>
          <p:cNvPr id="30" name="Oval 29">
            <a:extLst>
              <a:ext uri="{FF2B5EF4-FFF2-40B4-BE49-F238E27FC236}">
                <a16:creationId xmlns:a16="http://schemas.microsoft.com/office/drawing/2014/main" id="{A2417F46-7FFB-EA48-A812-7E4F75E5C563}"/>
              </a:ext>
            </a:extLst>
          </p:cNvPr>
          <p:cNvSpPr/>
          <p:nvPr userDrawn="1"/>
        </p:nvSpPr>
        <p:spPr>
          <a:xfrm>
            <a:off x="5092705" y="1741158"/>
            <a:ext cx="144441" cy="144441"/>
          </a:xfrm>
          <a:prstGeom prst="ellipse">
            <a:avLst/>
          </a:prstGeom>
          <a:solidFill>
            <a:srgbClr val="F9C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sz="1013"/>
          </a:p>
        </p:txBody>
      </p:sp>
      <p:sp>
        <p:nvSpPr>
          <p:cNvPr id="31" name="Oval 30">
            <a:extLst>
              <a:ext uri="{FF2B5EF4-FFF2-40B4-BE49-F238E27FC236}">
                <a16:creationId xmlns:a16="http://schemas.microsoft.com/office/drawing/2014/main" id="{37E455B2-F3E2-DC4B-B923-D8B62899522E}"/>
              </a:ext>
            </a:extLst>
          </p:cNvPr>
          <p:cNvSpPr/>
          <p:nvPr userDrawn="1"/>
        </p:nvSpPr>
        <p:spPr>
          <a:xfrm>
            <a:off x="2882905" y="1741158"/>
            <a:ext cx="144441" cy="144441"/>
          </a:xfrm>
          <a:prstGeom prst="ellipse">
            <a:avLst/>
          </a:prstGeom>
          <a:solidFill>
            <a:srgbClr val="EB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sz="1013"/>
          </a:p>
        </p:txBody>
      </p:sp>
      <p:sp>
        <p:nvSpPr>
          <p:cNvPr id="32" name="Oval 31">
            <a:extLst>
              <a:ext uri="{FF2B5EF4-FFF2-40B4-BE49-F238E27FC236}">
                <a16:creationId xmlns:a16="http://schemas.microsoft.com/office/drawing/2014/main" id="{B11FE4DE-955E-D341-AAA8-A6F6D419EDB3}"/>
              </a:ext>
            </a:extLst>
          </p:cNvPr>
          <p:cNvSpPr/>
          <p:nvPr userDrawn="1"/>
        </p:nvSpPr>
        <p:spPr>
          <a:xfrm>
            <a:off x="649042" y="1741158"/>
            <a:ext cx="144441" cy="144441"/>
          </a:xfrm>
          <a:prstGeom prst="ellipse">
            <a:avLst/>
          </a:prstGeom>
          <a:solidFill>
            <a:srgbClr val="85B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sz="1013"/>
          </a:p>
        </p:txBody>
      </p:sp>
    </p:spTree>
    <p:extLst>
      <p:ext uri="{BB962C8B-B14F-4D97-AF65-F5344CB8AC3E}">
        <p14:creationId xmlns:p14="http://schemas.microsoft.com/office/powerpoint/2010/main" val="3904053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7A3CF3-4C15-C449-980B-7156D4747C34}"/>
              </a:ext>
            </a:extLst>
          </p:cNvPr>
          <p:cNvSpPr>
            <a:spLocks noGrp="1"/>
          </p:cNvSpPr>
          <p:nvPr>
            <p:ph type="title"/>
          </p:nvPr>
        </p:nvSpPr>
        <p:spPr>
          <a:xfrm>
            <a:off x="628650" y="724615"/>
            <a:ext cx="7886700" cy="994172"/>
          </a:xfrm>
        </p:spPr>
        <p:txBody>
          <a:bodyPr/>
          <a:lstStyle>
            <a:lvl1pPr>
              <a:defRPr b="0" i="0">
                <a:latin typeface="Recursive Sans Linear Light" pitchFamily="2" charset="0"/>
                <a:cs typeface="Recursive Sans Linear Light" pitchFamily="2" charset="0"/>
              </a:defRPr>
            </a:lvl1pPr>
          </a:lstStyle>
          <a:p>
            <a:r>
              <a:rPr lang="pl-PL"/>
              <a:t>Kliknij, aby edytować styl</a:t>
            </a:r>
          </a:p>
        </p:txBody>
      </p:sp>
      <p:sp>
        <p:nvSpPr>
          <p:cNvPr id="3" name="Symbol zastępczy tytułu pionowego 2">
            <a:extLst>
              <a:ext uri="{FF2B5EF4-FFF2-40B4-BE49-F238E27FC236}">
                <a16:creationId xmlns:a16="http://schemas.microsoft.com/office/drawing/2014/main" id="{EA681690-DC6D-A443-AFCC-A719F9BDE93D}"/>
              </a:ext>
            </a:extLst>
          </p:cNvPr>
          <p:cNvSpPr>
            <a:spLocks noGrp="1"/>
          </p:cNvSpPr>
          <p:nvPr>
            <p:ph type="body" orient="vert" idx="1"/>
          </p:nvPr>
        </p:nvSpPr>
        <p:spPr>
          <a:xfrm>
            <a:off x="628650" y="1718787"/>
            <a:ext cx="7886700" cy="275748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CFE0090-127C-B145-AC8A-D3EA37F2A30D}"/>
              </a:ext>
            </a:extLst>
          </p:cNvPr>
          <p:cNvSpPr>
            <a:spLocks noGrp="1"/>
          </p:cNvSpPr>
          <p:nvPr>
            <p:ph type="dt" sz="half" idx="10"/>
          </p:nvPr>
        </p:nvSpPr>
        <p:spPr/>
        <p:txBody>
          <a:bodyPr/>
          <a:lstStyle/>
          <a:p>
            <a:fld id="{7BD6D24A-7A9F-EE42-82F3-1F9946995DB9}" type="datetime1">
              <a:rPr lang="pl-PL" smtClean="0"/>
              <a:t>13.03.2025</a:t>
            </a:fld>
            <a:endParaRPr lang="pl-PL"/>
          </a:p>
        </p:txBody>
      </p:sp>
      <p:sp>
        <p:nvSpPr>
          <p:cNvPr id="5" name="Symbol zastępczy stopki 4">
            <a:extLst>
              <a:ext uri="{FF2B5EF4-FFF2-40B4-BE49-F238E27FC236}">
                <a16:creationId xmlns:a16="http://schemas.microsoft.com/office/drawing/2014/main" id="{6369DCED-5F2A-714E-80C4-4C99F11E424F}"/>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3AC180AB-E903-5F43-AC43-1CB984E1CB0A}"/>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477164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6F82239-A73F-0F4F-B7CA-3C5AB4B60E46}"/>
              </a:ext>
            </a:extLst>
          </p:cNvPr>
          <p:cNvSpPr>
            <a:spLocks noGrp="1"/>
          </p:cNvSpPr>
          <p:nvPr>
            <p:ph type="title" orient="vert"/>
          </p:nvPr>
        </p:nvSpPr>
        <p:spPr>
          <a:xfrm>
            <a:off x="6457950" y="384809"/>
            <a:ext cx="2057400" cy="4100037"/>
          </a:xfrm>
        </p:spPr>
        <p:txBody>
          <a:bodyPr vert="eaVert"/>
          <a:lstStyle>
            <a:lvl1pPr>
              <a:defRPr b="0" i="0">
                <a:latin typeface="Recursive Sans Linear Light" pitchFamily="2" charset="0"/>
                <a:cs typeface="Recursive Sans Linear Light" pitchFamily="2" charset="0"/>
              </a:defRPr>
            </a:lvl1pPr>
          </a:lstStyle>
          <a:p>
            <a:r>
              <a:rPr lang="pl-PL"/>
              <a:t>Kliknij, aby edytować styl</a:t>
            </a:r>
          </a:p>
        </p:txBody>
      </p:sp>
      <p:sp>
        <p:nvSpPr>
          <p:cNvPr id="3" name="Symbol zastępczy tytułu pionowego 2">
            <a:extLst>
              <a:ext uri="{FF2B5EF4-FFF2-40B4-BE49-F238E27FC236}">
                <a16:creationId xmlns:a16="http://schemas.microsoft.com/office/drawing/2014/main" id="{E36450B7-1BFB-7343-B216-9D43AF11252B}"/>
              </a:ext>
            </a:extLst>
          </p:cNvPr>
          <p:cNvSpPr>
            <a:spLocks noGrp="1"/>
          </p:cNvSpPr>
          <p:nvPr>
            <p:ph type="body" orient="vert" idx="1"/>
          </p:nvPr>
        </p:nvSpPr>
        <p:spPr>
          <a:xfrm>
            <a:off x="628650" y="384810"/>
            <a:ext cx="5800725" cy="4100036"/>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EC1CE6F-E1DC-314D-902E-C838C81918A4}"/>
              </a:ext>
            </a:extLst>
          </p:cNvPr>
          <p:cNvSpPr>
            <a:spLocks noGrp="1"/>
          </p:cNvSpPr>
          <p:nvPr>
            <p:ph type="dt" sz="half" idx="10"/>
          </p:nvPr>
        </p:nvSpPr>
        <p:spPr/>
        <p:txBody>
          <a:bodyPr/>
          <a:lstStyle/>
          <a:p>
            <a:fld id="{18B2F7C2-F1B7-6F42-8A84-3C728C6CF50F}" type="datetime1">
              <a:rPr lang="pl-PL" smtClean="0"/>
              <a:t>13.03.2025</a:t>
            </a:fld>
            <a:endParaRPr lang="pl-PL"/>
          </a:p>
        </p:txBody>
      </p:sp>
      <p:sp>
        <p:nvSpPr>
          <p:cNvPr id="5" name="Symbol zastępczy stopki 4">
            <a:extLst>
              <a:ext uri="{FF2B5EF4-FFF2-40B4-BE49-F238E27FC236}">
                <a16:creationId xmlns:a16="http://schemas.microsoft.com/office/drawing/2014/main" id="{3DD40D74-8D5C-0E4F-9562-307F7484A976}"/>
              </a:ext>
            </a:extLst>
          </p:cNvPr>
          <p:cNvSpPr>
            <a:spLocks noGrp="1"/>
          </p:cNvSpPr>
          <p:nvPr>
            <p:ph type="ftr" sz="quarter" idx="11"/>
          </p:nvPr>
        </p:nvSpPr>
        <p:spPr/>
        <p:txBody>
          <a:bodyPr/>
          <a:lstStyle/>
          <a:p>
            <a:r>
              <a:rPr lang="pl-PL"/>
              <a:t>krogagerschmidt.dk</a:t>
            </a:r>
          </a:p>
        </p:txBody>
      </p:sp>
      <p:sp>
        <p:nvSpPr>
          <p:cNvPr id="6" name="Symbol zastępczy numeru slajdu 5">
            <a:extLst>
              <a:ext uri="{FF2B5EF4-FFF2-40B4-BE49-F238E27FC236}">
                <a16:creationId xmlns:a16="http://schemas.microsoft.com/office/drawing/2014/main" id="{FED08CE7-9464-AC40-9A97-5D8D1D4C5773}"/>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554687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E7F131-AEB6-C440-BAB6-749EB46ED0A6}"/>
              </a:ext>
            </a:extLst>
          </p:cNvPr>
          <p:cNvSpPr>
            <a:spLocks noGrp="1"/>
          </p:cNvSpPr>
          <p:nvPr>
            <p:ph type="title"/>
          </p:nvPr>
        </p:nvSpPr>
        <p:spPr>
          <a:xfrm>
            <a:off x="627459" y="667226"/>
            <a:ext cx="7886700" cy="725805"/>
          </a:xfrm>
        </p:spPr>
        <p:txBody>
          <a:bodyPr/>
          <a:lstStyle>
            <a:lvl1pPr>
              <a:defRPr b="0" i="0">
                <a:latin typeface="Recursive Sans Linear Light" pitchFamily="2" charset="0"/>
                <a:cs typeface="Recursive Sans Linear Light" pitchFamily="2" charset="0"/>
              </a:defRPr>
            </a:lvl1pPr>
          </a:lstStyle>
          <a:p>
            <a:r>
              <a:rPr lang="en-GB"/>
              <a:t>Click to edit Master title style</a:t>
            </a:r>
            <a:endParaRPr lang="pl-PL"/>
          </a:p>
        </p:txBody>
      </p:sp>
      <p:sp>
        <p:nvSpPr>
          <p:cNvPr id="3" name="Symbol zastępczy tekstu 2">
            <a:extLst>
              <a:ext uri="{FF2B5EF4-FFF2-40B4-BE49-F238E27FC236}">
                <a16:creationId xmlns:a16="http://schemas.microsoft.com/office/drawing/2014/main" id="{726F8CA9-2F0D-3B47-90B6-A5AE652F8A70}"/>
              </a:ext>
            </a:extLst>
          </p:cNvPr>
          <p:cNvSpPr>
            <a:spLocks noGrp="1"/>
          </p:cNvSpPr>
          <p:nvPr>
            <p:ph type="body" idx="1"/>
          </p:nvPr>
        </p:nvSpPr>
        <p:spPr>
          <a:xfrm>
            <a:off x="629842" y="1567014"/>
            <a:ext cx="3868340" cy="485774"/>
          </a:xfrm>
        </p:spPr>
        <p:txBody>
          <a:bodyPr anchor="b"/>
          <a:lstStyle>
            <a:lvl1pPr marL="0" indent="0">
              <a:buNone/>
              <a:defRPr sz="1800" b="1">
                <a:latin typeface="Recursive Sans Linear" pitchFamily="2" charset="0"/>
                <a:cs typeface="Recursive Sans Linear"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Symbol zastępczy zawartości 3">
            <a:extLst>
              <a:ext uri="{FF2B5EF4-FFF2-40B4-BE49-F238E27FC236}">
                <a16:creationId xmlns:a16="http://schemas.microsoft.com/office/drawing/2014/main" id="{AB0DAAE4-3524-E441-9979-0B4BEA9618B8}"/>
              </a:ext>
            </a:extLst>
          </p:cNvPr>
          <p:cNvSpPr>
            <a:spLocks noGrp="1"/>
          </p:cNvSpPr>
          <p:nvPr>
            <p:ph sz="half" idx="2"/>
          </p:nvPr>
        </p:nvSpPr>
        <p:spPr>
          <a:xfrm>
            <a:off x="629842" y="2057400"/>
            <a:ext cx="3868340" cy="241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5" name="Symbol zastępczy tekstu 4">
            <a:extLst>
              <a:ext uri="{FF2B5EF4-FFF2-40B4-BE49-F238E27FC236}">
                <a16:creationId xmlns:a16="http://schemas.microsoft.com/office/drawing/2014/main" id="{A025B86F-DA89-834C-AAAC-DBEB08662C09}"/>
              </a:ext>
            </a:extLst>
          </p:cNvPr>
          <p:cNvSpPr>
            <a:spLocks noGrp="1"/>
          </p:cNvSpPr>
          <p:nvPr>
            <p:ph type="body" sz="quarter" idx="3"/>
          </p:nvPr>
        </p:nvSpPr>
        <p:spPr>
          <a:xfrm>
            <a:off x="4629150" y="1567013"/>
            <a:ext cx="3887391" cy="485774"/>
          </a:xfrm>
        </p:spPr>
        <p:txBody>
          <a:bodyPr anchor="b"/>
          <a:lstStyle>
            <a:lvl1pPr marL="0" indent="0">
              <a:buNone/>
              <a:defRPr sz="1800" b="1">
                <a:latin typeface="Recursive Sans Linear" pitchFamily="2" charset="0"/>
                <a:cs typeface="Recursive Sans Linear"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Symbol zastępczy zawartości 5">
            <a:extLst>
              <a:ext uri="{FF2B5EF4-FFF2-40B4-BE49-F238E27FC236}">
                <a16:creationId xmlns:a16="http://schemas.microsoft.com/office/drawing/2014/main" id="{56181EE2-FBD6-1543-8393-4541E3077367}"/>
              </a:ext>
            </a:extLst>
          </p:cNvPr>
          <p:cNvSpPr>
            <a:spLocks noGrp="1"/>
          </p:cNvSpPr>
          <p:nvPr>
            <p:ph sz="quarter" idx="4"/>
          </p:nvPr>
        </p:nvSpPr>
        <p:spPr>
          <a:xfrm>
            <a:off x="4629150" y="2057399"/>
            <a:ext cx="3887391" cy="241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7" name="Symbol zastępczy daty 6">
            <a:extLst>
              <a:ext uri="{FF2B5EF4-FFF2-40B4-BE49-F238E27FC236}">
                <a16:creationId xmlns:a16="http://schemas.microsoft.com/office/drawing/2014/main" id="{3878A9A9-EB77-DD42-8A09-1893CD538787}"/>
              </a:ext>
            </a:extLst>
          </p:cNvPr>
          <p:cNvSpPr>
            <a:spLocks noGrp="1"/>
          </p:cNvSpPr>
          <p:nvPr>
            <p:ph type="dt" sz="half" idx="10"/>
          </p:nvPr>
        </p:nvSpPr>
        <p:spPr/>
        <p:txBody>
          <a:bodyPr/>
          <a:lstStyle/>
          <a:p>
            <a:fld id="{43B353D1-15A2-CD41-949B-67D344947845}" type="datetime1">
              <a:rPr lang="pl-PL" smtClean="0"/>
              <a:t>13.03.2025</a:t>
            </a:fld>
            <a:endParaRPr lang="pl-PL"/>
          </a:p>
        </p:txBody>
      </p:sp>
      <p:sp>
        <p:nvSpPr>
          <p:cNvPr id="8" name="Symbol zastępczy stopki 7">
            <a:extLst>
              <a:ext uri="{FF2B5EF4-FFF2-40B4-BE49-F238E27FC236}">
                <a16:creationId xmlns:a16="http://schemas.microsoft.com/office/drawing/2014/main" id="{D1AD8B55-6651-5548-BEBA-69A5CAE17571}"/>
              </a:ext>
            </a:extLst>
          </p:cNvPr>
          <p:cNvSpPr>
            <a:spLocks noGrp="1"/>
          </p:cNvSpPr>
          <p:nvPr>
            <p:ph type="ftr" sz="quarter" idx="11"/>
          </p:nvPr>
        </p:nvSpPr>
        <p:spPr/>
        <p:txBody>
          <a:bodyPr/>
          <a:lstStyle/>
          <a:p>
            <a:r>
              <a:rPr lang="pl-PL"/>
              <a:t>krogagerschmidt.dk</a:t>
            </a:r>
          </a:p>
        </p:txBody>
      </p:sp>
      <p:sp>
        <p:nvSpPr>
          <p:cNvPr id="9" name="Symbol zastępczy numeru slajdu 8">
            <a:extLst>
              <a:ext uri="{FF2B5EF4-FFF2-40B4-BE49-F238E27FC236}">
                <a16:creationId xmlns:a16="http://schemas.microsoft.com/office/drawing/2014/main" id="{E2A8202D-A4CC-4647-87CF-E45281050939}"/>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4098409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DEEA6F-1A9E-8C4F-B155-B85F74B553DF}"/>
              </a:ext>
            </a:extLst>
          </p:cNvPr>
          <p:cNvSpPr>
            <a:spLocks noGrp="1"/>
          </p:cNvSpPr>
          <p:nvPr>
            <p:ph type="title"/>
          </p:nvPr>
        </p:nvSpPr>
        <p:spPr>
          <a:xfrm>
            <a:off x="629841" y="740569"/>
            <a:ext cx="2949178" cy="802481"/>
          </a:xfrm>
        </p:spPr>
        <p:txBody>
          <a:bodyPr anchor="b"/>
          <a:lstStyle>
            <a:lvl1pPr>
              <a:defRPr sz="2400"/>
            </a:lvl1pPr>
          </a:lstStyle>
          <a:p>
            <a:r>
              <a:rPr lang="en-GB"/>
              <a:t>Click to edit Master title style</a:t>
            </a:r>
            <a:endParaRPr lang="pl-PL"/>
          </a:p>
        </p:txBody>
      </p:sp>
      <p:sp>
        <p:nvSpPr>
          <p:cNvPr id="3" name="Symbol zastępczy zawartości 2">
            <a:extLst>
              <a:ext uri="{FF2B5EF4-FFF2-40B4-BE49-F238E27FC236}">
                <a16:creationId xmlns:a16="http://schemas.microsoft.com/office/drawing/2014/main" id="{D1BA41DE-7EA5-E242-81B7-1E1523F5A3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Symbol zastępczy tekstu 3">
            <a:extLst>
              <a:ext uri="{FF2B5EF4-FFF2-40B4-BE49-F238E27FC236}">
                <a16:creationId xmlns:a16="http://schemas.microsoft.com/office/drawing/2014/main" id="{3D752FC1-B113-3D43-B498-7F5319854B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Symbol zastępczy daty 4">
            <a:extLst>
              <a:ext uri="{FF2B5EF4-FFF2-40B4-BE49-F238E27FC236}">
                <a16:creationId xmlns:a16="http://schemas.microsoft.com/office/drawing/2014/main" id="{D1B22DD8-16D6-0A40-8A38-38BA508A61DB}"/>
              </a:ext>
            </a:extLst>
          </p:cNvPr>
          <p:cNvSpPr>
            <a:spLocks noGrp="1"/>
          </p:cNvSpPr>
          <p:nvPr>
            <p:ph type="dt" sz="half" idx="10"/>
          </p:nvPr>
        </p:nvSpPr>
        <p:spPr/>
        <p:txBody>
          <a:bodyPr/>
          <a:lstStyle/>
          <a:p>
            <a:fld id="{804E767B-2D91-CF40-B353-ECE213CBEF4F}" type="datetime1">
              <a:rPr lang="pl-PL" smtClean="0"/>
              <a:t>13.03.2025</a:t>
            </a:fld>
            <a:endParaRPr lang="pl-PL"/>
          </a:p>
        </p:txBody>
      </p:sp>
      <p:sp>
        <p:nvSpPr>
          <p:cNvPr id="6" name="Symbol zastępczy stopki 5">
            <a:extLst>
              <a:ext uri="{FF2B5EF4-FFF2-40B4-BE49-F238E27FC236}">
                <a16:creationId xmlns:a16="http://schemas.microsoft.com/office/drawing/2014/main" id="{01CDCEB4-3B5E-A84E-993B-CFE609E09123}"/>
              </a:ext>
            </a:extLst>
          </p:cNvPr>
          <p:cNvSpPr>
            <a:spLocks noGrp="1"/>
          </p:cNvSpPr>
          <p:nvPr>
            <p:ph type="ftr" sz="quarter" idx="11"/>
          </p:nvPr>
        </p:nvSpPr>
        <p:spPr/>
        <p:txBody>
          <a:bodyPr/>
          <a:lstStyle/>
          <a:p>
            <a:r>
              <a:rPr lang="pl-PL"/>
              <a:t>krogagerschmidt.dk</a:t>
            </a:r>
          </a:p>
        </p:txBody>
      </p:sp>
      <p:sp>
        <p:nvSpPr>
          <p:cNvPr id="7" name="Symbol zastępczy numeru slajdu 6">
            <a:extLst>
              <a:ext uri="{FF2B5EF4-FFF2-40B4-BE49-F238E27FC236}">
                <a16:creationId xmlns:a16="http://schemas.microsoft.com/office/drawing/2014/main" id="{673F1C33-4F41-8E41-93B4-FF285055ABB8}"/>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2053045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4AE8AD-9BBD-0843-BB93-CACC422835A6}"/>
              </a:ext>
            </a:extLst>
          </p:cNvPr>
          <p:cNvSpPr>
            <a:spLocks noGrp="1"/>
          </p:cNvSpPr>
          <p:nvPr>
            <p:ph type="title"/>
          </p:nvPr>
        </p:nvSpPr>
        <p:spPr>
          <a:xfrm>
            <a:off x="629841" y="740569"/>
            <a:ext cx="2949178" cy="802481"/>
          </a:xfrm>
        </p:spPr>
        <p:txBody>
          <a:bodyPr anchor="b"/>
          <a:lstStyle>
            <a:lvl1pPr>
              <a:defRPr sz="2400"/>
            </a:lvl1pPr>
          </a:lstStyle>
          <a:p>
            <a:r>
              <a:rPr lang="en-GB"/>
              <a:t>Click to edit Master title style</a:t>
            </a:r>
            <a:endParaRPr lang="pl-PL"/>
          </a:p>
        </p:txBody>
      </p:sp>
      <p:sp>
        <p:nvSpPr>
          <p:cNvPr id="3" name="Symbol zastępczy obrazu 2">
            <a:extLst>
              <a:ext uri="{FF2B5EF4-FFF2-40B4-BE49-F238E27FC236}">
                <a16:creationId xmlns:a16="http://schemas.microsoft.com/office/drawing/2014/main" id="{5056F3A6-B88D-5741-8F8E-F3EA00ADEC6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pl-PL"/>
          </a:p>
        </p:txBody>
      </p:sp>
      <p:sp>
        <p:nvSpPr>
          <p:cNvPr id="4" name="Symbol zastępczy tekstu 3">
            <a:extLst>
              <a:ext uri="{FF2B5EF4-FFF2-40B4-BE49-F238E27FC236}">
                <a16:creationId xmlns:a16="http://schemas.microsoft.com/office/drawing/2014/main" id="{253C1E9E-FBF7-AC4D-AA16-97019EE86D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Symbol zastępczy daty 4">
            <a:extLst>
              <a:ext uri="{FF2B5EF4-FFF2-40B4-BE49-F238E27FC236}">
                <a16:creationId xmlns:a16="http://schemas.microsoft.com/office/drawing/2014/main" id="{29DD8F69-49BE-E344-B9E9-5F877EAB6616}"/>
              </a:ext>
            </a:extLst>
          </p:cNvPr>
          <p:cNvSpPr>
            <a:spLocks noGrp="1"/>
          </p:cNvSpPr>
          <p:nvPr>
            <p:ph type="dt" sz="half" idx="10"/>
          </p:nvPr>
        </p:nvSpPr>
        <p:spPr/>
        <p:txBody>
          <a:bodyPr/>
          <a:lstStyle/>
          <a:p>
            <a:fld id="{E9858978-5989-FB43-92CC-EF3EE0141AB7}" type="datetime1">
              <a:rPr lang="pl-PL" smtClean="0"/>
              <a:t>13.03.2025</a:t>
            </a:fld>
            <a:endParaRPr lang="pl-PL"/>
          </a:p>
        </p:txBody>
      </p:sp>
      <p:sp>
        <p:nvSpPr>
          <p:cNvPr id="6" name="Symbol zastępczy stopki 5">
            <a:extLst>
              <a:ext uri="{FF2B5EF4-FFF2-40B4-BE49-F238E27FC236}">
                <a16:creationId xmlns:a16="http://schemas.microsoft.com/office/drawing/2014/main" id="{5A22B059-821B-5E47-979D-20E6C4A0D7FD}"/>
              </a:ext>
            </a:extLst>
          </p:cNvPr>
          <p:cNvSpPr>
            <a:spLocks noGrp="1"/>
          </p:cNvSpPr>
          <p:nvPr>
            <p:ph type="ftr" sz="quarter" idx="11"/>
          </p:nvPr>
        </p:nvSpPr>
        <p:spPr/>
        <p:txBody>
          <a:bodyPr/>
          <a:lstStyle/>
          <a:p>
            <a:r>
              <a:rPr lang="pl-PL"/>
              <a:t>krogagerschmidt.dk</a:t>
            </a:r>
          </a:p>
        </p:txBody>
      </p:sp>
      <p:sp>
        <p:nvSpPr>
          <p:cNvPr id="7" name="Symbol zastępczy numeru slajdu 6">
            <a:extLst>
              <a:ext uri="{FF2B5EF4-FFF2-40B4-BE49-F238E27FC236}">
                <a16:creationId xmlns:a16="http://schemas.microsoft.com/office/drawing/2014/main" id="{D23F73C7-84DD-824F-B899-ACC1C0922899}"/>
              </a:ext>
            </a:extLst>
          </p:cNvPr>
          <p:cNvSpPr>
            <a:spLocks noGrp="1"/>
          </p:cNvSpPr>
          <p:nvPr>
            <p:ph type="sldNum" sz="quarter" idx="12"/>
          </p:nvPr>
        </p:nvSpPr>
        <p:spPr/>
        <p:txBody>
          <a:bodyPr/>
          <a:lstStyle/>
          <a:p>
            <a:fld id="{9B25DFB8-CF26-C74C-93D0-CC1B23FA6790}" type="slidenum">
              <a:rPr lang="pl-PL" smtClean="0"/>
              <a:t>‹nr.›</a:t>
            </a:fld>
            <a:endParaRPr lang="pl-PL"/>
          </a:p>
        </p:txBody>
      </p:sp>
    </p:spTree>
    <p:extLst>
      <p:ext uri="{BB962C8B-B14F-4D97-AF65-F5344CB8AC3E}">
        <p14:creationId xmlns:p14="http://schemas.microsoft.com/office/powerpoint/2010/main" val="3395514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1.sv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50AAF89-81B7-B846-AEC6-F5EBFEC6F493}"/>
              </a:ext>
            </a:extLst>
          </p:cNvPr>
          <p:cNvSpPr>
            <a:spLocks noGrp="1"/>
          </p:cNvSpPr>
          <p:nvPr>
            <p:ph type="title"/>
          </p:nvPr>
        </p:nvSpPr>
        <p:spPr>
          <a:xfrm>
            <a:off x="628650" y="841773"/>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EBB7C52E-E803-7949-A60E-505367BE1ECF}"/>
              </a:ext>
            </a:extLst>
          </p:cNvPr>
          <p:cNvSpPr>
            <a:spLocks noGrp="1"/>
          </p:cNvSpPr>
          <p:nvPr>
            <p:ph type="body" idx="1"/>
          </p:nvPr>
        </p:nvSpPr>
        <p:spPr>
          <a:xfrm>
            <a:off x="628650" y="1844517"/>
            <a:ext cx="7886700" cy="2631757"/>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2EE7E02-97AE-FA4F-9AA2-4F251174213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0105068-86B1-AB4A-BB79-0D1FADF69FD1}" type="datetime1">
              <a:rPr lang="pl-PL" smtClean="0"/>
              <a:t>13.03.2025</a:t>
            </a:fld>
            <a:endParaRPr lang="pl-PL"/>
          </a:p>
        </p:txBody>
      </p:sp>
      <p:sp>
        <p:nvSpPr>
          <p:cNvPr id="5" name="Symbol zastępczy stopki 4">
            <a:extLst>
              <a:ext uri="{FF2B5EF4-FFF2-40B4-BE49-F238E27FC236}">
                <a16:creationId xmlns:a16="http://schemas.microsoft.com/office/drawing/2014/main" id="{BE68F745-85A1-964E-98EF-25AF2C26CC0A}"/>
              </a:ext>
            </a:extLst>
          </p:cNvPr>
          <p:cNvSpPr>
            <a:spLocks noGrp="1"/>
          </p:cNvSpPr>
          <p:nvPr>
            <p:ph type="ftr" sz="quarter" idx="3"/>
          </p:nvPr>
        </p:nvSpPr>
        <p:spPr>
          <a:xfrm>
            <a:off x="5429250" y="4484847"/>
            <a:ext cx="3086100" cy="273844"/>
          </a:xfrm>
          <a:prstGeom prst="rect">
            <a:avLst/>
          </a:prstGeom>
        </p:spPr>
        <p:txBody>
          <a:bodyPr vert="horz" lIns="91440" tIns="45720" rIns="91440" bIns="45720" rtlCol="0" anchor="ctr"/>
          <a:lstStyle>
            <a:lvl1pPr algn="ctr">
              <a:defRPr sz="900" b="1" i="0">
                <a:solidFill>
                  <a:srgbClr val="293950"/>
                </a:solidFill>
                <a:latin typeface="Recursive Sans Linear SemiBold" pitchFamily="2" charset="0"/>
                <a:cs typeface="Recursive Sans Linear SemiBold" pitchFamily="2" charset="0"/>
              </a:defRPr>
            </a:lvl1pPr>
          </a:lstStyle>
          <a:p>
            <a:pPr algn="r"/>
            <a:r>
              <a:rPr lang="pl-PL"/>
              <a:t>krogagerschmidt.dk</a:t>
            </a:r>
          </a:p>
        </p:txBody>
      </p:sp>
      <p:sp>
        <p:nvSpPr>
          <p:cNvPr id="6" name="Symbol zastępczy numeru slajdu 5">
            <a:extLst>
              <a:ext uri="{FF2B5EF4-FFF2-40B4-BE49-F238E27FC236}">
                <a16:creationId xmlns:a16="http://schemas.microsoft.com/office/drawing/2014/main" id="{F7A23A62-12C5-E747-B8B2-6A0752DE379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25DFB8-CF26-C74C-93D0-CC1B23FA6790}" type="slidenum">
              <a:rPr lang="pl-PL" smtClean="0"/>
              <a:t>‹nr.›</a:t>
            </a:fld>
            <a:endParaRPr lang="pl-PL"/>
          </a:p>
        </p:txBody>
      </p:sp>
      <p:sp>
        <p:nvSpPr>
          <p:cNvPr id="8" name="Prostokąt 7">
            <a:extLst>
              <a:ext uri="{FF2B5EF4-FFF2-40B4-BE49-F238E27FC236}">
                <a16:creationId xmlns:a16="http://schemas.microsoft.com/office/drawing/2014/main" id="{CB4F3F60-15DC-7A49-B312-94D524DCA170}"/>
              </a:ext>
            </a:extLst>
          </p:cNvPr>
          <p:cNvSpPr>
            <a:spLocks noChangeAspect="1"/>
          </p:cNvSpPr>
          <p:nvPr userDrawn="1"/>
        </p:nvSpPr>
        <p:spPr>
          <a:xfrm>
            <a:off x="90796" y="131791"/>
            <a:ext cx="2109049" cy="1095889"/>
          </a:xfrm>
          <a:prstGeom prst="rect">
            <a:avLst/>
          </a:prstGeom>
          <a:blipFill dpi="0"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Tree>
    <p:extLst>
      <p:ext uri="{BB962C8B-B14F-4D97-AF65-F5344CB8AC3E}">
        <p14:creationId xmlns:p14="http://schemas.microsoft.com/office/powerpoint/2010/main" val="4139949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687" r:id="rId5"/>
    <p:sldLayoutId id="2147483664" r:id="rId6"/>
    <p:sldLayoutId id="2147483665" r:id="rId7"/>
    <p:sldLayoutId id="2147483668" r:id="rId8"/>
    <p:sldLayoutId id="2147483669" r:id="rId9"/>
    <p:sldLayoutId id="2147483670" r:id="rId10"/>
    <p:sldLayoutId id="2147483671" r:id="rId11"/>
    <p:sldLayoutId id="2147483739" r:id="rId12"/>
    <p:sldLayoutId id="2147483741" r:id="rId1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300" kern="1200">
          <a:solidFill>
            <a:srgbClr val="293950"/>
          </a:solidFill>
          <a:latin typeface="Recursive Sans Linear" pitchFamily="2" charset="0"/>
          <a:ea typeface="+mj-ea"/>
          <a:cs typeface="Recursive Sans Linear"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50AAF89-81B7-B846-AEC6-F5EBFEC6F493}"/>
              </a:ext>
            </a:extLst>
          </p:cNvPr>
          <p:cNvSpPr>
            <a:spLocks noGrp="1"/>
          </p:cNvSpPr>
          <p:nvPr>
            <p:ph type="title"/>
          </p:nvPr>
        </p:nvSpPr>
        <p:spPr>
          <a:xfrm>
            <a:off x="628650" y="841773"/>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EBB7C52E-E803-7949-A60E-505367BE1ECF}"/>
              </a:ext>
            </a:extLst>
          </p:cNvPr>
          <p:cNvSpPr>
            <a:spLocks noGrp="1"/>
          </p:cNvSpPr>
          <p:nvPr>
            <p:ph type="body" idx="1"/>
          </p:nvPr>
        </p:nvSpPr>
        <p:spPr>
          <a:xfrm>
            <a:off x="628650" y="1844517"/>
            <a:ext cx="7886700" cy="2631757"/>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2EE7E02-97AE-FA4F-9AA2-4F251174213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9F8C55C-FEB4-5F45-A274-564C1D7BF8FD}" type="datetime1">
              <a:rPr lang="pl-PL" smtClean="0"/>
              <a:t>13.03.2025</a:t>
            </a:fld>
            <a:endParaRPr lang="pl-PL"/>
          </a:p>
        </p:txBody>
      </p:sp>
      <p:sp>
        <p:nvSpPr>
          <p:cNvPr id="5" name="Symbol zastępczy stopki 4">
            <a:extLst>
              <a:ext uri="{FF2B5EF4-FFF2-40B4-BE49-F238E27FC236}">
                <a16:creationId xmlns:a16="http://schemas.microsoft.com/office/drawing/2014/main" id="{BE68F745-85A1-964E-98EF-25AF2C26CC0A}"/>
              </a:ext>
            </a:extLst>
          </p:cNvPr>
          <p:cNvSpPr>
            <a:spLocks noGrp="1"/>
          </p:cNvSpPr>
          <p:nvPr>
            <p:ph type="ftr" sz="quarter" idx="3"/>
          </p:nvPr>
        </p:nvSpPr>
        <p:spPr>
          <a:xfrm>
            <a:off x="5429250" y="4484847"/>
            <a:ext cx="3086100" cy="273844"/>
          </a:xfrm>
          <a:prstGeom prst="rect">
            <a:avLst/>
          </a:prstGeom>
        </p:spPr>
        <p:txBody>
          <a:bodyPr vert="horz" lIns="91440" tIns="45720" rIns="91440" bIns="45720" rtlCol="0" anchor="ctr"/>
          <a:lstStyle>
            <a:lvl1pPr algn="ctr">
              <a:defRPr sz="900" b="1" i="0">
                <a:solidFill>
                  <a:srgbClr val="293950"/>
                </a:solidFill>
                <a:latin typeface="Recursive Sans Linear SemiBold" pitchFamily="2" charset="0"/>
                <a:cs typeface="Recursive Sans Linear SemiBold" pitchFamily="2" charset="0"/>
              </a:defRPr>
            </a:lvl1pPr>
          </a:lstStyle>
          <a:p>
            <a:pPr algn="r"/>
            <a:r>
              <a:rPr lang="pl-PL"/>
              <a:t>krogagerschmidt.dk</a:t>
            </a:r>
          </a:p>
        </p:txBody>
      </p:sp>
      <p:sp>
        <p:nvSpPr>
          <p:cNvPr id="6" name="Symbol zastępczy numeru slajdu 5">
            <a:extLst>
              <a:ext uri="{FF2B5EF4-FFF2-40B4-BE49-F238E27FC236}">
                <a16:creationId xmlns:a16="http://schemas.microsoft.com/office/drawing/2014/main" id="{F7A23A62-12C5-E747-B8B2-6A0752DE379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25DFB8-CF26-C74C-93D0-CC1B23FA6790}" type="slidenum">
              <a:rPr lang="pl-PL" smtClean="0"/>
              <a:t>‹nr.›</a:t>
            </a:fld>
            <a:endParaRPr lang="pl-PL"/>
          </a:p>
        </p:txBody>
      </p:sp>
    </p:spTree>
    <p:extLst>
      <p:ext uri="{BB962C8B-B14F-4D97-AF65-F5344CB8AC3E}">
        <p14:creationId xmlns:p14="http://schemas.microsoft.com/office/powerpoint/2010/main" val="417081027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17" r:id="rId6"/>
    <p:sldLayoutId id="2147483730" r:id="rId7"/>
    <p:sldLayoutId id="2147483734" r:id="rId8"/>
    <p:sldLayoutId id="2147483733" r:id="rId9"/>
    <p:sldLayoutId id="2147483732" r:id="rId10"/>
    <p:sldLayoutId id="2147483731" r:id="rId11"/>
    <p:sldLayoutId id="2147483729" r:id="rId12"/>
    <p:sldLayoutId id="2147483708" r:id="rId13"/>
    <p:sldLayoutId id="2147483709" r:id="rId14"/>
    <p:sldLayoutId id="2147483710" r:id="rId15"/>
    <p:sldLayoutId id="2147483711" r:id="rId16"/>
    <p:sldLayoutId id="2147483712" r:id="rId17"/>
    <p:sldLayoutId id="2147483713" r:id="rId18"/>
    <p:sldLayoutId id="2147483745" r:id="rId19"/>
    <p:sldLayoutId id="2147483746" r:id="rId20"/>
    <p:sldLayoutId id="2147483747" r:id="rId2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300" kern="1200">
          <a:solidFill>
            <a:srgbClr val="293950"/>
          </a:solidFill>
          <a:latin typeface="Recursive Sans Linear" pitchFamily="2" charset="0"/>
          <a:ea typeface="+mj-ea"/>
          <a:cs typeface="Recursive Sans Linear"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293950"/>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93950"/>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50AAF89-81B7-B846-AEC6-F5EBFEC6F493}"/>
              </a:ext>
            </a:extLst>
          </p:cNvPr>
          <p:cNvSpPr>
            <a:spLocks noGrp="1"/>
          </p:cNvSpPr>
          <p:nvPr>
            <p:ph type="title"/>
          </p:nvPr>
        </p:nvSpPr>
        <p:spPr>
          <a:xfrm>
            <a:off x="628650" y="889559"/>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EBB7C52E-E803-7949-A60E-505367BE1ECF}"/>
              </a:ext>
            </a:extLst>
          </p:cNvPr>
          <p:cNvSpPr>
            <a:spLocks noGrp="1"/>
          </p:cNvSpPr>
          <p:nvPr>
            <p:ph type="body" idx="1"/>
          </p:nvPr>
        </p:nvSpPr>
        <p:spPr>
          <a:xfrm>
            <a:off x="628650" y="1883731"/>
            <a:ext cx="7886700" cy="259254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2EE7E02-97AE-FA4F-9AA2-4F251174213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C176A0-120F-274A-AB36-765A53C72023}" type="datetime1">
              <a:rPr lang="pl-PL" smtClean="0"/>
              <a:t>13.03.2025</a:t>
            </a:fld>
            <a:endParaRPr lang="pl-PL"/>
          </a:p>
        </p:txBody>
      </p:sp>
      <p:sp>
        <p:nvSpPr>
          <p:cNvPr id="5" name="Symbol zastępczy stopki 4">
            <a:extLst>
              <a:ext uri="{FF2B5EF4-FFF2-40B4-BE49-F238E27FC236}">
                <a16:creationId xmlns:a16="http://schemas.microsoft.com/office/drawing/2014/main" id="{BE68F745-85A1-964E-98EF-25AF2C26CC0A}"/>
              </a:ext>
            </a:extLst>
          </p:cNvPr>
          <p:cNvSpPr>
            <a:spLocks noGrp="1"/>
          </p:cNvSpPr>
          <p:nvPr>
            <p:ph type="ftr" sz="quarter" idx="3"/>
          </p:nvPr>
        </p:nvSpPr>
        <p:spPr>
          <a:xfrm>
            <a:off x="5429250" y="4484847"/>
            <a:ext cx="3086100" cy="273844"/>
          </a:xfrm>
          <a:prstGeom prst="rect">
            <a:avLst/>
          </a:prstGeom>
        </p:spPr>
        <p:txBody>
          <a:bodyPr vert="horz" lIns="91440" tIns="45720" rIns="91440" bIns="45720" rtlCol="0" anchor="ctr"/>
          <a:lstStyle>
            <a:lvl1pPr algn="ctr">
              <a:defRPr sz="900" b="1" i="0">
                <a:solidFill>
                  <a:schemeClr val="bg1">
                    <a:lumMod val="95000"/>
                  </a:schemeClr>
                </a:solidFill>
                <a:latin typeface="Recursive Sans Linear SemiBold" pitchFamily="2" charset="0"/>
                <a:cs typeface="Recursive Sans Linear SemiBold" pitchFamily="2" charset="0"/>
              </a:defRPr>
            </a:lvl1pPr>
          </a:lstStyle>
          <a:p>
            <a:pPr algn="r"/>
            <a:r>
              <a:rPr lang="pl-PL"/>
              <a:t>krogagerschmidt.dk</a:t>
            </a:r>
          </a:p>
        </p:txBody>
      </p:sp>
      <p:sp>
        <p:nvSpPr>
          <p:cNvPr id="6" name="Symbol zastępczy numeru slajdu 5">
            <a:extLst>
              <a:ext uri="{FF2B5EF4-FFF2-40B4-BE49-F238E27FC236}">
                <a16:creationId xmlns:a16="http://schemas.microsoft.com/office/drawing/2014/main" id="{F7A23A62-12C5-E747-B8B2-6A0752DE379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25DFB8-CF26-C74C-93D0-CC1B23FA6790}" type="slidenum">
              <a:rPr lang="pl-PL" smtClean="0"/>
              <a:t>‹nr.›</a:t>
            </a:fld>
            <a:endParaRPr lang="pl-PL"/>
          </a:p>
        </p:txBody>
      </p:sp>
      <p:sp>
        <p:nvSpPr>
          <p:cNvPr id="7" name="Prostokąt 6">
            <a:extLst>
              <a:ext uri="{FF2B5EF4-FFF2-40B4-BE49-F238E27FC236}">
                <a16:creationId xmlns:a16="http://schemas.microsoft.com/office/drawing/2014/main" id="{EAB16510-B1FA-8E48-ABF3-69E3E3AE9B62}"/>
              </a:ext>
            </a:extLst>
          </p:cNvPr>
          <p:cNvSpPr/>
          <p:nvPr userDrawn="1"/>
        </p:nvSpPr>
        <p:spPr>
          <a:xfrm>
            <a:off x="86811" y="102394"/>
            <a:ext cx="1585377" cy="659753"/>
          </a:xfrm>
          <a:prstGeom prst="rect">
            <a:avLst/>
          </a:prstGeom>
          <a:blipFill dpi="0"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a:p>
        </p:txBody>
      </p:sp>
    </p:spTree>
    <p:extLst>
      <p:ext uri="{BB962C8B-B14F-4D97-AF65-F5344CB8AC3E}">
        <p14:creationId xmlns:p14="http://schemas.microsoft.com/office/powerpoint/2010/main" val="1582223982"/>
      </p:ext>
    </p:extLst>
  </p:cSld>
  <p:clrMap bg1="lt1" tx1="dk1" bg2="lt2" tx2="dk2" accent1="accent1" accent2="accent2" accent3="accent3" accent4="accent4" accent5="accent5" accent6="accent6" hlink="hlink" folHlink="folHlink"/>
  <p:sldLayoutIdLst>
    <p:sldLayoutId id="2147483675" r:id="rId1"/>
    <p:sldLayoutId id="2147483673" r:id="rId2"/>
    <p:sldLayoutId id="2147483684" r:id="rId3"/>
    <p:sldLayoutId id="2147483688" r:id="rId4"/>
    <p:sldLayoutId id="2147483685" r:id="rId5"/>
    <p:sldLayoutId id="2147483674" r:id="rId6"/>
    <p:sldLayoutId id="2147483676" r:id="rId7"/>
    <p:sldLayoutId id="2147483677"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300" kern="1200">
          <a:solidFill>
            <a:schemeClr val="bg1">
              <a:lumMod val="9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93950"/>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50AAF89-81B7-B846-AEC6-F5EBFEC6F493}"/>
              </a:ext>
            </a:extLst>
          </p:cNvPr>
          <p:cNvSpPr>
            <a:spLocks noGrp="1"/>
          </p:cNvSpPr>
          <p:nvPr>
            <p:ph type="title"/>
          </p:nvPr>
        </p:nvSpPr>
        <p:spPr>
          <a:xfrm>
            <a:off x="628650" y="667227"/>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EBB7C52E-E803-7949-A60E-505367BE1ECF}"/>
              </a:ext>
            </a:extLst>
          </p:cNvPr>
          <p:cNvSpPr>
            <a:spLocks noGrp="1"/>
          </p:cNvSpPr>
          <p:nvPr>
            <p:ph type="body" idx="1"/>
          </p:nvPr>
        </p:nvSpPr>
        <p:spPr>
          <a:xfrm>
            <a:off x="628650" y="1669971"/>
            <a:ext cx="7886700" cy="280630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2EE7E02-97AE-FA4F-9AA2-4F251174213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138B54C-F9AC-6D4C-8C34-C26A823419A9}" type="datetime1">
              <a:rPr lang="pl-PL" smtClean="0"/>
              <a:t>13.03.2025</a:t>
            </a:fld>
            <a:endParaRPr lang="pl-PL"/>
          </a:p>
        </p:txBody>
      </p:sp>
      <p:sp>
        <p:nvSpPr>
          <p:cNvPr id="5" name="Symbol zastępczy stopki 4">
            <a:extLst>
              <a:ext uri="{FF2B5EF4-FFF2-40B4-BE49-F238E27FC236}">
                <a16:creationId xmlns:a16="http://schemas.microsoft.com/office/drawing/2014/main" id="{BE68F745-85A1-964E-98EF-25AF2C26CC0A}"/>
              </a:ext>
            </a:extLst>
          </p:cNvPr>
          <p:cNvSpPr>
            <a:spLocks noGrp="1"/>
          </p:cNvSpPr>
          <p:nvPr>
            <p:ph type="ftr" sz="quarter" idx="3"/>
          </p:nvPr>
        </p:nvSpPr>
        <p:spPr>
          <a:xfrm>
            <a:off x="7005577" y="4484847"/>
            <a:ext cx="1509773" cy="273844"/>
          </a:xfrm>
          <a:prstGeom prst="rect">
            <a:avLst/>
          </a:prstGeom>
        </p:spPr>
        <p:txBody>
          <a:bodyPr vert="horz" lIns="91440" tIns="45720" rIns="91440" bIns="45720" rtlCol="0" anchor="ctr"/>
          <a:lstStyle>
            <a:lvl1pPr algn="ctr">
              <a:defRPr sz="900" b="1" i="0">
                <a:solidFill>
                  <a:schemeClr val="bg1">
                    <a:lumMod val="95000"/>
                  </a:schemeClr>
                </a:solidFill>
                <a:latin typeface="Recursive Sans Linear SemiBold" pitchFamily="2" charset="0"/>
                <a:cs typeface="Recursive Sans Linear SemiBold" pitchFamily="2" charset="0"/>
              </a:defRPr>
            </a:lvl1pPr>
          </a:lstStyle>
          <a:p>
            <a:pPr algn="r"/>
            <a:r>
              <a:rPr lang="pl-PL"/>
              <a:t>krogagerschmidt.dk</a:t>
            </a:r>
          </a:p>
        </p:txBody>
      </p:sp>
      <p:sp>
        <p:nvSpPr>
          <p:cNvPr id="6" name="Symbol zastępczy numeru slajdu 5">
            <a:extLst>
              <a:ext uri="{FF2B5EF4-FFF2-40B4-BE49-F238E27FC236}">
                <a16:creationId xmlns:a16="http://schemas.microsoft.com/office/drawing/2014/main" id="{F7A23A62-12C5-E747-B8B2-6A0752DE3794}"/>
              </a:ext>
            </a:extLst>
          </p:cNvPr>
          <p:cNvSpPr>
            <a:spLocks noGrp="1"/>
          </p:cNvSpPr>
          <p:nvPr>
            <p:ph type="sldNum" sz="quarter" idx="4"/>
          </p:nvPr>
        </p:nvSpPr>
        <p:spPr>
          <a:xfrm>
            <a:off x="7005577" y="4767263"/>
            <a:ext cx="1509773"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25DFB8-CF26-C74C-93D0-CC1B23FA6790}" type="slidenum">
              <a:rPr lang="pl-PL" smtClean="0"/>
              <a:t>‹nr.›</a:t>
            </a:fld>
            <a:endParaRPr lang="pl-PL"/>
          </a:p>
        </p:txBody>
      </p:sp>
    </p:spTree>
    <p:extLst>
      <p:ext uri="{BB962C8B-B14F-4D97-AF65-F5344CB8AC3E}">
        <p14:creationId xmlns:p14="http://schemas.microsoft.com/office/powerpoint/2010/main" val="61196265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716" r:id="rId4"/>
    <p:sldLayoutId id="2147483715" r:id="rId5"/>
    <p:sldLayoutId id="2147483714" r:id="rId6"/>
    <p:sldLayoutId id="2147483693" r:id="rId7"/>
    <p:sldLayoutId id="2147483694" r:id="rId8"/>
    <p:sldLayoutId id="2147483695" r:id="rId9"/>
    <p:sldLayoutId id="2147483696" r:id="rId10"/>
    <p:sldLayoutId id="2147483697" r:id="rId11"/>
    <p:sldLayoutId id="2147483698" r:id="rId12"/>
    <p:sldLayoutId id="2147483699" r:id="rId13"/>
    <p:sldLayoutId id="2147483735" r:id="rId14"/>
    <p:sldLayoutId id="2147483736" r:id="rId15"/>
    <p:sldLayoutId id="2147483737" r:id="rId16"/>
    <p:sldLayoutId id="2147483738" r:id="rId17"/>
    <p:sldLayoutId id="2147483700" r:id="rId18"/>
    <p:sldLayoutId id="2147483701" r:id="rId19"/>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300" kern="1200">
          <a:solidFill>
            <a:schemeClr val="bg1">
              <a:lumMod val="9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2.xml"/><Relationship Id="rId16" Type="http://schemas.openxmlformats.org/officeDocument/2006/relationships/image" Target="../media/image33.jpeg"/><Relationship Id="rId1" Type="http://schemas.openxmlformats.org/officeDocument/2006/relationships/slideLayout" Target="../slideLayouts/slideLayout15.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AB9DD-26EC-4727-6D4E-0A57DD8E6AA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93DE592-63BF-1D4D-2D6B-84FF0EE26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896" y="0"/>
            <a:ext cx="771366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450EADCA-CE0B-B8FA-70E9-E661E006D926}"/>
              </a:ext>
            </a:extLst>
          </p:cNvPr>
          <p:cNvSpPr/>
          <p:nvPr/>
        </p:nvSpPr>
        <p:spPr>
          <a:xfrm>
            <a:off x="0" y="0"/>
            <a:ext cx="5341252"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Google Shape;221;p1">
            <a:extLst>
              <a:ext uri="{FF2B5EF4-FFF2-40B4-BE49-F238E27FC236}">
                <a16:creationId xmlns:a16="http://schemas.microsoft.com/office/drawing/2014/main" id="{38C336C1-E19A-A098-3CAC-DD5EEBF83D0E}"/>
              </a:ext>
            </a:extLst>
          </p:cNvPr>
          <p:cNvSpPr>
            <a:spLocks noChangeAspect="1"/>
          </p:cNvSpPr>
          <p:nvPr/>
        </p:nvSpPr>
        <p:spPr>
          <a:xfrm>
            <a:off x="1029540" y="2181070"/>
            <a:ext cx="2007310" cy="457188"/>
          </a:xfrm>
          <a:prstGeom prst="rect">
            <a:avLst/>
          </a:prstGeom>
          <a:blipFill rotWithShape="1">
            <a:blip r:embed="rId3">
              <a:alphaModFix/>
            </a:blip>
            <a:stretch>
              <a:fillRect l="-21728" t="-72142" r="-27618" b="-86939"/>
            </a:stretch>
          </a:blipFill>
          <a:ln>
            <a:noFill/>
          </a:ln>
        </p:spPr>
        <p:txBody>
          <a:bodyPr spcFirstLastPara="1" wrap="square" lIns="68569" tIns="34275" rIns="68569" bIns="34275" anchor="ctr" anchorCtr="0">
            <a:noAutofit/>
          </a:bodyPr>
          <a:lstStyle/>
          <a:p>
            <a:pPr algn="ctr"/>
            <a:endParaRPr sz="760" dirty="0">
              <a:solidFill>
                <a:schemeClr val="lt1"/>
              </a:solidFill>
              <a:latin typeface="Recursive Mono Linear" pitchFamily="2" charset="0"/>
              <a:ea typeface="Calibri"/>
              <a:cs typeface="Recursive Mono Linear" pitchFamily="2" charset="0"/>
              <a:sym typeface="Calibri"/>
            </a:endParaRPr>
          </a:p>
        </p:txBody>
      </p:sp>
      <p:cxnSp>
        <p:nvCxnSpPr>
          <p:cNvPr id="2" name="Lige forbindelse 1">
            <a:extLst>
              <a:ext uri="{FF2B5EF4-FFF2-40B4-BE49-F238E27FC236}">
                <a16:creationId xmlns:a16="http://schemas.microsoft.com/office/drawing/2014/main" id="{34A4769D-2D23-C680-FD7C-D8925F59CAD1}"/>
              </a:ext>
            </a:extLst>
          </p:cNvPr>
          <p:cNvCxnSpPr>
            <a:cxnSpLocks/>
          </p:cNvCxnSpPr>
          <p:nvPr/>
        </p:nvCxnSpPr>
        <p:spPr>
          <a:xfrm>
            <a:off x="-258928" y="2766655"/>
            <a:ext cx="435600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513B7596-A31C-AB71-765B-DCD2897548F7}"/>
              </a:ext>
            </a:extLst>
          </p:cNvPr>
          <p:cNvSpPr txBox="1"/>
          <p:nvPr/>
        </p:nvSpPr>
        <p:spPr>
          <a:xfrm>
            <a:off x="929732" y="1768460"/>
            <a:ext cx="2233193" cy="276999"/>
          </a:xfrm>
          <a:prstGeom prst="rect">
            <a:avLst/>
          </a:prstGeom>
          <a:noFill/>
        </p:spPr>
        <p:txBody>
          <a:bodyPr wrap="square" lIns="91440" tIns="45720" rIns="91440" bIns="45720" rtlCol="0" anchor="t">
            <a:spAutoFit/>
          </a:bodyPr>
          <a:lstStyle/>
          <a:p>
            <a:r>
              <a:rPr lang="da-DK" sz="1200" dirty="0">
                <a:solidFill>
                  <a:srgbClr val="203E51"/>
                </a:solidFill>
                <a:latin typeface="Open Sans" panose="020B0606030504020204" pitchFamily="34" charset="0"/>
                <a:ea typeface="Open Sans" panose="020B0606030504020204" pitchFamily="34" charset="0"/>
                <a:cs typeface="Open Sans" panose="020B0606030504020204" pitchFamily="34" charset="0"/>
              </a:rPr>
              <a:t>Brancheaftale med</a:t>
            </a:r>
            <a:endParaRPr lang="da-DK" sz="1050" dirty="0">
              <a:solidFill>
                <a:srgbClr val="203E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12">
            <a:extLst>
              <a:ext uri="{FF2B5EF4-FFF2-40B4-BE49-F238E27FC236}">
                <a16:creationId xmlns:a16="http://schemas.microsoft.com/office/drawing/2014/main" id="{4688466A-37C5-AE04-0B19-3F8D12574317}"/>
              </a:ext>
            </a:extLst>
          </p:cNvPr>
          <p:cNvSpPr txBox="1"/>
          <p:nvPr/>
        </p:nvSpPr>
        <p:spPr>
          <a:xfrm>
            <a:off x="929732" y="2889560"/>
            <a:ext cx="3114556" cy="369332"/>
          </a:xfrm>
          <a:prstGeom prst="rect">
            <a:avLst/>
          </a:prstGeom>
          <a:noFill/>
        </p:spPr>
        <p:txBody>
          <a:bodyPr wrap="square" rtlCol="0">
            <a:spAutoFit/>
          </a:bodyPr>
          <a:lstStyle/>
          <a:p>
            <a:r>
              <a:rPr lang="da-DK" sz="900" noProof="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Styrk konkurrenceevne og indtjening gennem udvikling af medarbejdere og organisation</a:t>
            </a:r>
          </a:p>
        </p:txBody>
      </p:sp>
    </p:spTree>
    <p:extLst>
      <p:ext uri="{BB962C8B-B14F-4D97-AF65-F5344CB8AC3E}">
        <p14:creationId xmlns:p14="http://schemas.microsoft.com/office/powerpoint/2010/main" val="1819723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K Wind Solutions Optimize Direct Materials Sourcing - Keelvar">
            <a:extLst>
              <a:ext uri="{FF2B5EF4-FFF2-40B4-BE49-F238E27FC236}">
                <a16:creationId xmlns:a16="http://schemas.microsoft.com/office/drawing/2014/main" id="{1F3A3AE3-710B-689E-2886-A7DFD48AE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085" y="-12034"/>
            <a:ext cx="9777454" cy="5167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nny Holst - Chief Procurement Officer @ Maersk Container Industry -  Email, Phone &amp; Social Media | FlashInfo">
            <a:extLst>
              <a:ext uri="{FF2B5EF4-FFF2-40B4-BE49-F238E27FC236}">
                <a16:creationId xmlns:a16="http://schemas.microsoft.com/office/drawing/2014/main" id="{55596D02-A002-0F51-CA5E-7B3EDF06A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31758" cy="1431758"/>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E717CEA0-7434-AF65-368A-5537C8D09581}"/>
              </a:ext>
            </a:extLst>
          </p:cNvPr>
          <p:cNvSpPr/>
          <p:nvPr/>
        </p:nvSpPr>
        <p:spPr>
          <a:xfrm>
            <a:off x="4572000" y="0"/>
            <a:ext cx="4572000" cy="5143500"/>
          </a:xfrm>
          <a:prstGeom prst="rect">
            <a:avLst/>
          </a:prstGeom>
          <a:solidFill>
            <a:srgbClr val="85B6C0"/>
          </a:solidFill>
          <a:ln>
            <a:solidFill>
              <a:srgbClr val="85B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3" name="Tekstfelt 2">
            <a:extLst>
              <a:ext uri="{FF2B5EF4-FFF2-40B4-BE49-F238E27FC236}">
                <a16:creationId xmlns:a16="http://schemas.microsoft.com/office/drawing/2014/main" id="{1BECAB06-6CC6-AF57-C48F-DCD8A2584738}"/>
              </a:ext>
            </a:extLst>
          </p:cNvPr>
          <p:cNvSpPr txBox="1"/>
          <p:nvPr/>
        </p:nvSpPr>
        <p:spPr>
          <a:xfrm>
            <a:off x="5049693" y="541458"/>
            <a:ext cx="3616619" cy="3367589"/>
          </a:xfrm>
          <a:prstGeom prst="rect">
            <a:avLst/>
          </a:prstGeom>
          <a:noFill/>
        </p:spPr>
        <p:txBody>
          <a:bodyPr wrap="square" rtlCol="0">
            <a:spAutoFit/>
          </a:bodyPr>
          <a:lstStyle/>
          <a:p>
            <a:pPr>
              <a:spcAft>
                <a:spcPts val="600"/>
              </a:spcAft>
            </a:pPr>
            <a:r>
              <a:rPr lang="en-U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International </a:t>
            </a:r>
            <a:br>
              <a:rPr lang="en-U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Leadership Development </a:t>
            </a:r>
            <a:br>
              <a:rPr lang="en-US" sz="1013"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450"/>
              </a:spcAft>
            </a:pPr>
            <a:r>
              <a:rPr lang="en-US" sz="1125"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had the great pleasure of working with Per Krogager during development and implementation of KK Wind Solutions international Leadership Program together with the </a:t>
            </a:r>
            <a:r>
              <a:rPr lang="en-US" sz="1125"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CxO</a:t>
            </a:r>
            <a:r>
              <a:rPr lang="en-US" sz="1125" dirty="0">
                <a:solidFill>
                  <a:schemeClr val="bg1"/>
                </a:solidFill>
                <a:latin typeface="Open Sans" panose="020B0606030504020204" pitchFamily="34" charset="0"/>
                <a:ea typeface="Open Sans" panose="020B0606030504020204" pitchFamily="34" charset="0"/>
                <a:cs typeface="Open Sans" panose="020B0606030504020204" pitchFamily="34" charset="0"/>
              </a:rPr>
              <a:t> team. </a:t>
            </a:r>
          </a:p>
          <a:p>
            <a:pPr>
              <a:spcAft>
                <a:spcPts val="450"/>
              </a:spcAft>
            </a:pPr>
            <a:r>
              <a:rPr lang="en-US" sz="1125" dirty="0">
                <a:solidFill>
                  <a:schemeClr val="bg1"/>
                </a:solidFill>
                <a:latin typeface="Open Sans" panose="020B0606030504020204" pitchFamily="34" charset="0"/>
                <a:ea typeface="Open Sans" panose="020B0606030504020204" pitchFamily="34" charset="0"/>
                <a:cs typeface="Open Sans" panose="020B0606030504020204" pitchFamily="34" charset="0"/>
              </a:rPr>
              <a:t>During the development of the program, Per showed flexibility and high ability to adapt while keeping a high level of professionalism. Per’s great experience and capabilities within human resource and leadership resulted in program which is both straight to the point and at the same time at a high academic level. </a:t>
            </a:r>
          </a:p>
          <a:p>
            <a:pPr algn="l" fontAlgn="auto"/>
            <a:r>
              <a:rPr lang="en-US" sz="1125" dirty="0">
                <a:solidFill>
                  <a:schemeClr val="bg1"/>
                </a:solidFill>
                <a:latin typeface="Open Sans" panose="020B0606030504020204" pitchFamily="34" charset="0"/>
                <a:ea typeface="Open Sans" panose="020B0606030504020204" pitchFamily="34" charset="0"/>
                <a:cs typeface="Open Sans" panose="020B0606030504020204" pitchFamily="34" charset="0"/>
              </a:rPr>
              <a:t>Per can communicate on all levels and keeps things simple and understandable. Per really made a difference. Best recommendations from here.”</a:t>
            </a:r>
          </a:p>
        </p:txBody>
      </p:sp>
      <p:sp>
        <p:nvSpPr>
          <p:cNvPr id="8" name="Tekstfelt 7">
            <a:extLst>
              <a:ext uri="{FF2B5EF4-FFF2-40B4-BE49-F238E27FC236}">
                <a16:creationId xmlns:a16="http://schemas.microsoft.com/office/drawing/2014/main" id="{D8536AF3-EDC8-C1B5-9A19-CDAD87A60EF8}"/>
              </a:ext>
            </a:extLst>
          </p:cNvPr>
          <p:cNvSpPr txBox="1"/>
          <p:nvPr/>
        </p:nvSpPr>
        <p:spPr>
          <a:xfrm>
            <a:off x="5049694" y="4053115"/>
            <a:ext cx="3616618" cy="761747"/>
          </a:xfrm>
          <a:prstGeom prst="rect">
            <a:avLst/>
          </a:prstGeom>
          <a:noFill/>
        </p:spPr>
        <p:txBody>
          <a:bodyPr wrap="square" rtlCol="0">
            <a:spAutoFit/>
          </a:bodyPr>
          <a:lstStyle/>
          <a:p>
            <a:r>
              <a:rPr lang="da-DK"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Benny Holst </a:t>
            </a:r>
          </a:p>
          <a:p>
            <a:r>
              <a:rPr lang="da-DK"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KK Wind Solutions</a:t>
            </a:r>
          </a:p>
          <a:p>
            <a:r>
              <a:rPr lang="da-DK"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Chief </a:t>
            </a:r>
            <a:r>
              <a:rPr lang="da-DK"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Procurement</a:t>
            </a:r>
            <a:r>
              <a:rPr lang="da-DK"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Officer &amp; </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SVP Business Development </a:t>
            </a:r>
            <a:r>
              <a:rPr lang="da-DK"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 name="Google Shape;221;p1">
            <a:extLst>
              <a:ext uri="{FF2B5EF4-FFF2-40B4-BE49-F238E27FC236}">
                <a16:creationId xmlns:a16="http://schemas.microsoft.com/office/drawing/2014/main" id="{31D6EB5C-00A0-9429-5DD3-DD4F6860A21B}"/>
              </a:ext>
            </a:extLst>
          </p:cNvPr>
          <p:cNvSpPr>
            <a:spLocks noChangeAspect="1"/>
          </p:cNvSpPr>
          <p:nvPr/>
        </p:nvSpPr>
        <p:spPr>
          <a:xfrm>
            <a:off x="242270" y="4791779"/>
            <a:ext cx="611972" cy="180271"/>
          </a:xfrm>
          <a:prstGeom prst="rect">
            <a:avLst/>
          </a:prstGeom>
          <a:blipFill rotWithShape="1">
            <a:blip r:embed="rId4">
              <a:alphaModFix/>
            </a:blip>
            <a:stretch>
              <a:fillRect l="-21728" t="-72142" r="-27618" b="-86939"/>
            </a:stretch>
          </a:blipFill>
          <a:ln>
            <a:noFill/>
          </a:ln>
        </p:spPr>
        <p:txBody>
          <a:bodyPr spcFirstLastPara="1" wrap="square" lIns="68569" tIns="34275" rIns="68569" bIns="34275" anchor="ctr" anchorCtr="0">
            <a:noAutofit/>
          </a:bodyPr>
          <a:lstStyle/>
          <a:p>
            <a:pPr algn="ctr"/>
            <a:endParaRPr sz="760">
              <a:solidFill>
                <a:schemeClr val="lt1"/>
              </a:solidFill>
              <a:latin typeface="Recursive Mono Linear" pitchFamily="2" charset="0"/>
              <a:ea typeface="Calibri"/>
              <a:cs typeface="Recursive Mono Linear" pitchFamily="2" charset="0"/>
              <a:sym typeface="Calibri"/>
            </a:endParaRPr>
          </a:p>
        </p:txBody>
      </p:sp>
    </p:spTree>
    <p:extLst>
      <p:ext uri="{BB962C8B-B14F-4D97-AF65-F5344CB8AC3E}">
        <p14:creationId xmlns:p14="http://schemas.microsoft.com/office/powerpoint/2010/main" val="1666827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KSFARVE, small.jpg"/>
          <p:cNvPicPr>
            <a:picLocks noChangeAspect="1"/>
          </p:cNvPicPr>
          <p:nvPr/>
        </p:nvPicPr>
        <p:blipFill>
          <a:blip r:embed="rId2" cstate="print"/>
          <a:stretch>
            <a:fillRect/>
          </a:stretch>
        </p:blipFill>
        <p:spPr>
          <a:xfrm>
            <a:off x="1826547" y="-96440"/>
            <a:ext cx="9183234" cy="5969101"/>
          </a:xfrm>
          <a:prstGeom prst="rect">
            <a:avLst/>
          </a:prstGeom>
        </p:spPr>
      </p:pic>
      <p:sp>
        <p:nvSpPr>
          <p:cNvPr id="5" name="Rectangle 4">
            <a:extLst>
              <a:ext uri="{FF2B5EF4-FFF2-40B4-BE49-F238E27FC236}">
                <a16:creationId xmlns:a16="http://schemas.microsoft.com/office/drawing/2014/main" id="{D6E65238-9F07-4ACB-8C6D-2BB3F0BA497F}"/>
              </a:ext>
            </a:extLst>
          </p:cNvPr>
          <p:cNvSpPr/>
          <p:nvPr/>
        </p:nvSpPr>
        <p:spPr>
          <a:xfrm>
            <a:off x="0" y="-96440"/>
            <a:ext cx="4572000" cy="5239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13"/>
          </a:p>
        </p:txBody>
      </p:sp>
      <p:sp>
        <p:nvSpPr>
          <p:cNvPr id="10" name="TextBox 9"/>
          <p:cNvSpPr txBox="1"/>
          <p:nvPr/>
        </p:nvSpPr>
        <p:spPr>
          <a:xfrm>
            <a:off x="662185" y="1966210"/>
            <a:ext cx="3739691" cy="1186683"/>
          </a:xfrm>
          <a:prstGeom prst="rect">
            <a:avLst/>
          </a:prstGeom>
          <a:noFill/>
        </p:spPr>
        <p:txBody>
          <a:bodyPr wrap="square" lIns="77925" tIns="38963" rIns="77925" bIns="38963" rtlCol="0">
            <a:spAutoFit/>
          </a:bodyPr>
          <a:lstStyle/>
          <a:p>
            <a:r>
              <a:rPr lang="en-US" sz="900" b="1" dirty="0">
                <a:solidFill>
                  <a:schemeClr val="tx1">
                    <a:lumMod val="65000"/>
                    <a:lumOff val="35000"/>
                  </a:schemeClr>
                </a:solidFill>
              </a:rPr>
              <a:t>Co-founder and CEO, </a:t>
            </a:r>
            <a:r>
              <a:rPr lang="en-US" sz="900" b="1" dirty="0" err="1">
                <a:solidFill>
                  <a:schemeClr val="tx1">
                    <a:lumMod val="65000"/>
                    <a:lumOff val="35000"/>
                  </a:schemeClr>
                </a:solidFill>
              </a:rPr>
              <a:t>Speedrecruiters</a:t>
            </a:r>
            <a:r>
              <a:rPr lang="en-US" sz="900" b="1" dirty="0">
                <a:solidFill>
                  <a:schemeClr val="tx1">
                    <a:lumMod val="65000"/>
                    <a:lumOff val="35000"/>
                  </a:schemeClr>
                </a:solidFill>
              </a:rPr>
              <a:t> ApS. </a:t>
            </a:r>
          </a:p>
          <a:p>
            <a:r>
              <a:rPr lang="en-GB" sz="900" b="1" dirty="0">
                <a:solidFill>
                  <a:schemeClr val="tx1">
                    <a:lumMod val="65000"/>
                    <a:lumOff val="35000"/>
                  </a:schemeClr>
                </a:solidFill>
                <a:ea typeface="Open Sans" panose="020B0606030504020204" pitchFamily="34" charset="0"/>
                <a:cs typeface="Open Sans" panose="020B0606030504020204" pitchFamily="34" charset="0"/>
              </a:rPr>
              <a:t>Extern Lecturer</a:t>
            </a:r>
            <a:r>
              <a:rPr lang="en-GB" sz="9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CBS Cand. Merc. and International, Executive MBA</a:t>
            </a:r>
            <a:endParaRPr lang="en-US" sz="900" b="1" dirty="0">
              <a:solidFill>
                <a:schemeClr val="tx1">
                  <a:lumMod val="65000"/>
                  <a:lumOff val="35000"/>
                </a:schemeClr>
              </a:solidFill>
            </a:endParaRPr>
          </a:p>
          <a:p>
            <a:r>
              <a:rPr lang="en-US" sz="900" b="1" dirty="0">
                <a:solidFill>
                  <a:schemeClr val="tx1">
                    <a:lumMod val="65000"/>
                    <a:lumOff val="35000"/>
                  </a:schemeClr>
                </a:solidFill>
              </a:rPr>
              <a:t>Senior partner and co-owner, </a:t>
            </a:r>
            <a:r>
              <a:rPr lang="en-US" sz="900" dirty="0">
                <a:solidFill>
                  <a:schemeClr val="tx1">
                    <a:lumMod val="65000"/>
                    <a:lumOff val="35000"/>
                  </a:schemeClr>
                </a:solidFill>
              </a:rPr>
              <a:t>SAM International A/S</a:t>
            </a:r>
          </a:p>
          <a:p>
            <a:pPr marL="0" lvl="1"/>
            <a:r>
              <a:rPr lang="en-US" sz="900" b="1" dirty="0">
                <a:solidFill>
                  <a:schemeClr val="tx1">
                    <a:lumMod val="65000"/>
                    <a:lumOff val="35000"/>
                  </a:schemeClr>
                </a:solidFill>
              </a:rPr>
              <a:t>HR Manager, member of top-management</a:t>
            </a:r>
            <a:r>
              <a:rPr lang="en-US" sz="900" dirty="0">
                <a:solidFill>
                  <a:schemeClr val="tx1">
                    <a:lumMod val="65000"/>
                    <a:lumOff val="35000"/>
                  </a:schemeClr>
                </a:solidFill>
              </a:rPr>
              <a:t>, </a:t>
            </a:r>
            <a:r>
              <a:rPr lang="en-US" sz="900" b="1" dirty="0">
                <a:solidFill>
                  <a:schemeClr val="tx1">
                    <a:lumMod val="65000"/>
                    <a:lumOff val="35000"/>
                  </a:schemeClr>
                </a:solidFill>
              </a:rPr>
              <a:t>Danisco Pack Denmark A/S (SCA Packaging Denmark A/S)</a:t>
            </a:r>
          </a:p>
          <a:p>
            <a:pPr marL="0" lvl="1"/>
            <a:r>
              <a:rPr lang="en-US" sz="900" b="1" dirty="0">
                <a:solidFill>
                  <a:schemeClr val="tx1">
                    <a:lumMod val="65000"/>
                    <a:lumOff val="35000"/>
                  </a:schemeClr>
                </a:solidFill>
              </a:rPr>
              <a:t>HR Manager and member of top-management</a:t>
            </a:r>
            <a:r>
              <a:rPr lang="en-US" sz="900" dirty="0">
                <a:solidFill>
                  <a:schemeClr val="tx1">
                    <a:lumMod val="65000"/>
                    <a:lumOff val="35000"/>
                  </a:schemeClr>
                </a:solidFill>
              </a:rPr>
              <a:t>, DHL Worldwide Express A/S</a:t>
            </a:r>
            <a:endParaRPr lang="en-US" sz="400" b="1" dirty="0">
              <a:solidFill>
                <a:schemeClr val="tx1">
                  <a:lumMod val="65000"/>
                  <a:lumOff val="35000"/>
                </a:schemeClr>
              </a:solidFill>
            </a:endParaRPr>
          </a:p>
          <a:p>
            <a:pPr marL="0" lvl="1"/>
            <a:r>
              <a:rPr lang="en-US" sz="900" b="1" dirty="0">
                <a:solidFill>
                  <a:schemeClr val="tx1">
                    <a:lumMod val="65000"/>
                    <a:lumOff val="35000"/>
                  </a:schemeClr>
                </a:solidFill>
              </a:rPr>
              <a:t>Educational consultant</a:t>
            </a:r>
            <a:r>
              <a:rPr lang="en-US" sz="900" dirty="0">
                <a:solidFill>
                  <a:schemeClr val="tx1">
                    <a:lumMod val="65000"/>
                    <a:lumOff val="35000"/>
                  </a:schemeClr>
                </a:solidFill>
              </a:rPr>
              <a:t>, Kuwait Petroleum (Denmark) A/S</a:t>
            </a:r>
          </a:p>
          <a:p>
            <a:r>
              <a:rPr lang="en-US" sz="900" b="1" dirty="0">
                <a:solidFill>
                  <a:schemeClr val="tx1">
                    <a:lumMod val="65000"/>
                    <a:lumOff val="35000"/>
                  </a:schemeClr>
                </a:solidFill>
              </a:rPr>
              <a:t>Personnel development consultant</a:t>
            </a:r>
            <a:r>
              <a:rPr lang="en-US" sz="900" dirty="0">
                <a:solidFill>
                  <a:schemeClr val="tx1">
                    <a:lumMod val="65000"/>
                    <a:lumOff val="35000"/>
                  </a:schemeClr>
                </a:solidFill>
              </a:rPr>
              <a:t>, LEO Pharmaceuticals </a:t>
            </a:r>
          </a:p>
        </p:txBody>
      </p:sp>
      <p:sp>
        <p:nvSpPr>
          <p:cNvPr id="6" name="TextBox 5"/>
          <p:cNvSpPr txBox="1"/>
          <p:nvPr/>
        </p:nvSpPr>
        <p:spPr>
          <a:xfrm>
            <a:off x="255400" y="301161"/>
            <a:ext cx="1885916" cy="369332"/>
          </a:xfrm>
          <a:prstGeom prst="rect">
            <a:avLst/>
          </a:prstGeom>
          <a:noFill/>
        </p:spPr>
        <p:txBody>
          <a:bodyPr wrap="square" rtlCol="0">
            <a:spAutoFit/>
          </a:bodyPr>
          <a:lstStyle/>
          <a:p>
            <a:r>
              <a:rPr lang="da-DK" sz="18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Kyösti Schmidt</a:t>
            </a:r>
          </a:p>
        </p:txBody>
      </p:sp>
      <p:sp>
        <p:nvSpPr>
          <p:cNvPr id="8" name="TextBox 9">
            <a:extLst>
              <a:ext uri="{FF2B5EF4-FFF2-40B4-BE49-F238E27FC236}">
                <a16:creationId xmlns:a16="http://schemas.microsoft.com/office/drawing/2014/main" id="{0DF1B18F-1E67-4A6D-8F46-F03C1B62CCF9}"/>
              </a:ext>
            </a:extLst>
          </p:cNvPr>
          <p:cNvSpPr txBox="1"/>
          <p:nvPr/>
        </p:nvSpPr>
        <p:spPr>
          <a:xfrm>
            <a:off x="662184" y="771178"/>
            <a:ext cx="4248472" cy="1125127"/>
          </a:xfrm>
          <a:prstGeom prst="rect">
            <a:avLst/>
          </a:prstGeom>
          <a:noFill/>
        </p:spPr>
        <p:txBody>
          <a:bodyPr wrap="square" lIns="77925" tIns="38963" rIns="77925" bIns="38963" rtlCol="0">
            <a:spAutoFit/>
          </a:bodyPr>
          <a:lstStyle/>
          <a:p>
            <a:pPr algn="just"/>
            <a:r>
              <a:rPr lang="en-GB" sz="1000" b="1" dirty="0">
                <a:solidFill>
                  <a:schemeClr val="tx1">
                    <a:lumMod val="65000"/>
                    <a:lumOff val="35000"/>
                  </a:schemeClr>
                </a:solidFill>
              </a:rPr>
              <a:t>COO</a:t>
            </a:r>
          </a:p>
          <a:p>
            <a:pPr algn="just"/>
            <a:r>
              <a:rPr lang="en-GB" sz="900" b="1" dirty="0">
                <a:solidFill>
                  <a:schemeClr val="tx1">
                    <a:lumMod val="65000"/>
                    <a:lumOff val="35000"/>
                  </a:schemeClr>
                </a:solidFill>
              </a:rPr>
              <a:t>- </a:t>
            </a:r>
            <a:r>
              <a:rPr lang="en-GB" sz="900" dirty="0">
                <a:solidFill>
                  <a:schemeClr val="tx1">
                    <a:lumMod val="65000"/>
                    <a:lumOff val="35000"/>
                  </a:schemeClr>
                </a:solidFill>
              </a:rPr>
              <a:t>Krogager &amp; Schmidt ApS</a:t>
            </a:r>
          </a:p>
          <a:p>
            <a:pPr marL="0" lvl="1" algn="just"/>
            <a:endParaRPr lang="en-US" sz="500" dirty="0">
              <a:solidFill>
                <a:schemeClr val="tx1">
                  <a:lumMod val="65000"/>
                  <a:lumOff val="35000"/>
                </a:schemeClr>
              </a:solidFill>
            </a:endParaRPr>
          </a:p>
          <a:p>
            <a:r>
              <a:rPr lang="en-US" sz="1000" b="1" dirty="0">
                <a:solidFill>
                  <a:schemeClr val="tx1">
                    <a:lumMod val="65000"/>
                    <a:lumOff val="35000"/>
                  </a:schemeClr>
                </a:solidFill>
              </a:rPr>
              <a:t>CEO</a:t>
            </a:r>
          </a:p>
          <a:p>
            <a:r>
              <a:rPr lang="en-US" sz="900" dirty="0">
                <a:solidFill>
                  <a:schemeClr val="tx1">
                    <a:lumMod val="65000"/>
                    <a:lumOff val="35000"/>
                  </a:schemeClr>
                </a:solidFill>
              </a:rPr>
              <a:t>- Schmidt Management ApS. </a:t>
            </a:r>
          </a:p>
          <a:p>
            <a:endParaRPr lang="en-US" sz="500" b="1" dirty="0">
              <a:solidFill>
                <a:schemeClr val="tx1">
                  <a:lumMod val="65000"/>
                  <a:lumOff val="35000"/>
                </a:schemeClr>
              </a:solidFill>
            </a:endParaRPr>
          </a:p>
          <a:p>
            <a:pPr marL="157155" lvl="1" indent="-157155"/>
            <a:r>
              <a:rPr lang="en-GB" sz="1000" b="1" dirty="0">
                <a:solidFill>
                  <a:schemeClr val="tx1">
                    <a:lumMod val="65000"/>
                    <a:lumOff val="35000"/>
                  </a:schemeClr>
                </a:solidFill>
                <a:ea typeface="Open Sans" panose="020B0606030504020204" pitchFamily="34" charset="0"/>
                <a:cs typeface="Open Sans" panose="020B0606030504020204" pitchFamily="34" charset="0"/>
              </a:rPr>
              <a:t>Author</a:t>
            </a:r>
          </a:p>
          <a:p>
            <a:pPr marL="157155" lvl="1" indent="-157155"/>
            <a:r>
              <a:rPr lang="en-GB" sz="1000" dirty="0">
                <a:solidFill>
                  <a:schemeClr val="tx1">
                    <a:lumMod val="65000"/>
                    <a:lumOff val="35000"/>
                  </a:schemeClr>
                </a:solidFill>
                <a:ea typeface="Open Sans" panose="020B0606030504020204" pitchFamily="34" charset="0"/>
                <a:cs typeface="Open Sans" panose="020B0606030504020204" pitchFamily="34" charset="0"/>
              </a:rPr>
              <a:t>- of several </a:t>
            </a:r>
            <a:r>
              <a:rPr lang="en-GB" sz="900" dirty="0">
                <a:solidFill>
                  <a:schemeClr val="tx1">
                    <a:lumMod val="65000"/>
                    <a:lumOff val="35000"/>
                  </a:schemeClr>
                </a:solidFill>
                <a:ea typeface="Open Sans" panose="020B0606030504020204" pitchFamily="34" charset="0"/>
                <a:cs typeface="Open Sans" panose="020B0606030504020204" pitchFamily="34" charset="0"/>
              </a:rPr>
              <a:t>professional texts books </a:t>
            </a:r>
          </a:p>
        </p:txBody>
      </p:sp>
      <p:cxnSp>
        <p:nvCxnSpPr>
          <p:cNvPr id="9" name="Straight Connector 9">
            <a:extLst>
              <a:ext uri="{FF2B5EF4-FFF2-40B4-BE49-F238E27FC236}">
                <a16:creationId xmlns:a16="http://schemas.microsoft.com/office/drawing/2014/main" id="{8810645D-4353-41C7-837C-652674A561A4}"/>
              </a:ext>
            </a:extLst>
          </p:cNvPr>
          <p:cNvCxnSpPr>
            <a:cxnSpLocks/>
          </p:cNvCxnSpPr>
          <p:nvPr/>
        </p:nvCxnSpPr>
        <p:spPr>
          <a:xfrm>
            <a:off x="631869" y="788088"/>
            <a:ext cx="0" cy="1008000"/>
          </a:xfrm>
          <a:prstGeom prst="line">
            <a:avLst/>
          </a:prstGeom>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318429C4-3CD1-4C41-B0B5-E6A245C25951}"/>
              </a:ext>
            </a:extLst>
          </p:cNvPr>
          <p:cNvSpPr txBox="1"/>
          <p:nvPr/>
        </p:nvSpPr>
        <p:spPr>
          <a:xfrm rot="16200000">
            <a:off x="11718" y="1158593"/>
            <a:ext cx="1006397" cy="167769"/>
          </a:xfrm>
          <a:prstGeom prst="rect">
            <a:avLst/>
          </a:prstGeom>
          <a:noFill/>
          <a:ln>
            <a:noFill/>
          </a:ln>
        </p:spPr>
        <p:txBody>
          <a:bodyPr wrap="square" lIns="70133" tIns="35067" rIns="70133" bIns="35067" rtlCol="0">
            <a:spAutoFit/>
          </a:bodyPr>
          <a:lstStyle/>
          <a:p>
            <a:pPr algn="r"/>
            <a:r>
              <a:rPr lang="en-US" sz="63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Current ‘positions’</a:t>
            </a:r>
          </a:p>
        </p:txBody>
      </p:sp>
      <p:cxnSp>
        <p:nvCxnSpPr>
          <p:cNvPr id="13" name="Straight Connector 5">
            <a:extLst>
              <a:ext uri="{FF2B5EF4-FFF2-40B4-BE49-F238E27FC236}">
                <a16:creationId xmlns:a16="http://schemas.microsoft.com/office/drawing/2014/main" id="{5989B12F-9B32-46A1-9D0B-95734436A33F}"/>
              </a:ext>
            </a:extLst>
          </p:cNvPr>
          <p:cNvCxnSpPr>
            <a:cxnSpLocks/>
          </p:cNvCxnSpPr>
          <p:nvPr/>
        </p:nvCxnSpPr>
        <p:spPr>
          <a:xfrm flipH="1">
            <a:off x="633334" y="1995701"/>
            <a:ext cx="2" cy="108000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4" name="Straight Connector 6">
            <a:extLst>
              <a:ext uri="{FF2B5EF4-FFF2-40B4-BE49-F238E27FC236}">
                <a16:creationId xmlns:a16="http://schemas.microsoft.com/office/drawing/2014/main" id="{BCEAF1E0-CE47-4517-9985-2B057D34D818}"/>
              </a:ext>
            </a:extLst>
          </p:cNvPr>
          <p:cNvCxnSpPr/>
          <p:nvPr/>
        </p:nvCxnSpPr>
        <p:spPr>
          <a:xfrm>
            <a:off x="635753" y="3284521"/>
            <a:ext cx="0" cy="324000"/>
          </a:xfrm>
          <a:prstGeom prst="line">
            <a:avLst/>
          </a:prstGeom>
          <a:ln/>
        </p:spPr>
        <p:style>
          <a:lnRef idx="1">
            <a:schemeClr val="accent2"/>
          </a:lnRef>
          <a:fillRef idx="0">
            <a:schemeClr val="accent2"/>
          </a:fillRef>
          <a:effectRef idx="0">
            <a:schemeClr val="accent2"/>
          </a:effectRef>
          <a:fontRef idx="minor">
            <a:schemeClr val="tx1"/>
          </a:fontRef>
        </p:style>
      </p:cxnSp>
      <p:sp>
        <p:nvSpPr>
          <p:cNvPr id="15" name="TextBox 8">
            <a:extLst>
              <a:ext uri="{FF2B5EF4-FFF2-40B4-BE49-F238E27FC236}">
                <a16:creationId xmlns:a16="http://schemas.microsoft.com/office/drawing/2014/main" id="{EEC11A1D-D432-4155-97ED-A7E3313CB149}"/>
              </a:ext>
            </a:extLst>
          </p:cNvPr>
          <p:cNvSpPr txBox="1"/>
          <p:nvPr/>
        </p:nvSpPr>
        <p:spPr>
          <a:xfrm rot="16200000">
            <a:off x="367016" y="3331395"/>
            <a:ext cx="364871" cy="167769"/>
          </a:xfrm>
          <a:prstGeom prst="rect">
            <a:avLst/>
          </a:prstGeom>
          <a:noFill/>
          <a:ln>
            <a:noFill/>
          </a:ln>
        </p:spPr>
        <p:txBody>
          <a:bodyPr wrap="square" lIns="70133" tIns="35067" rIns="70133" bIns="35067" rtlCol="0">
            <a:spAutoFit/>
          </a:bodyPr>
          <a:lstStyle/>
          <a:p>
            <a:pPr algn="r"/>
            <a:r>
              <a:rPr lang="en-US" sz="63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Educ.</a:t>
            </a:r>
          </a:p>
        </p:txBody>
      </p:sp>
      <p:sp>
        <p:nvSpPr>
          <p:cNvPr id="16" name="TextBox 16">
            <a:extLst>
              <a:ext uri="{FF2B5EF4-FFF2-40B4-BE49-F238E27FC236}">
                <a16:creationId xmlns:a16="http://schemas.microsoft.com/office/drawing/2014/main" id="{DAB5678F-16C2-4F8B-A8AD-9592D4A6AF5A}"/>
              </a:ext>
            </a:extLst>
          </p:cNvPr>
          <p:cNvSpPr txBox="1"/>
          <p:nvPr/>
        </p:nvSpPr>
        <p:spPr>
          <a:xfrm rot="16200000">
            <a:off x="87084" y="2327572"/>
            <a:ext cx="933023" cy="167769"/>
          </a:xfrm>
          <a:prstGeom prst="rect">
            <a:avLst/>
          </a:prstGeom>
          <a:noFill/>
          <a:ln>
            <a:noFill/>
          </a:ln>
        </p:spPr>
        <p:txBody>
          <a:bodyPr wrap="square" lIns="70133" tIns="35067" rIns="70133" bIns="35067" rtlCol="0">
            <a:spAutoFit/>
          </a:bodyPr>
          <a:lstStyle/>
          <a:p>
            <a:pPr algn="r"/>
            <a:r>
              <a:rPr lang="en-US" sz="63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Previous ‘positions’</a:t>
            </a:r>
          </a:p>
        </p:txBody>
      </p:sp>
      <p:sp>
        <p:nvSpPr>
          <p:cNvPr id="17" name="TextBox 9">
            <a:extLst>
              <a:ext uri="{FF2B5EF4-FFF2-40B4-BE49-F238E27FC236}">
                <a16:creationId xmlns:a16="http://schemas.microsoft.com/office/drawing/2014/main" id="{C2834A7F-4FBD-475C-9A75-13AB6254402D}"/>
              </a:ext>
            </a:extLst>
          </p:cNvPr>
          <p:cNvSpPr txBox="1"/>
          <p:nvPr/>
        </p:nvSpPr>
        <p:spPr>
          <a:xfrm>
            <a:off x="637480" y="3265718"/>
            <a:ext cx="4977998" cy="355686"/>
          </a:xfrm>
          <a:prstGeom prst="rect">
            <a:avLst/>
          </a:prstGeom>
          <a:noFill/>
        </p:spPr>
        <p:txBody>
          <a:bodyPr wrap="square" lIns="77925" tIns="38963" rIns="77925" bIns="38963" rtlCol="0">
            <a:spAutoFit/>
          </a:bodyPr>
          <a:lstStyle/>
          <a:p>
            <a:pPr marL="0" lvl="1"/>
            <a:r>
              <a:rPr lang="en-US" sz="900" b="1" dirty="0"/>
              <a:t>HD, Organization and Strategic Planning, </a:t>
            </a:r>
            <a:r>
              <a:rPr lang="en-US" sz="900" dirty="0"/>
              <a:t>Copenhagen Business School </a:t>
            </a:r>
          </a:p>
          <a:p>
            <a:r>
              <a:rPr lang="en-US" sz="900" b="1" dirty="0"/>
              <a:t>Qualified School Teacher; mathematics, physics and chemistry</a:t>
            </a:r>
          </a:p>
        </p:txBody>
      </p:sp>
      <p:sp>
        <p:nvSpPr>
          <p:cNvPr id="2" name="Platshållare för bildnummer 3">
            <a:extLst>
              <a:ext uri="{FF2B5EF4-FFF2-40B4-BE49-F238E27FC236}">
                <a16:creationId xmlns:a16="http://schemas.microsoft.com/office/drawing/2014/main" id="{6E6443B7-EA0B-B0E1-F466-6D76B3CA944C}"/>
              </a:ext>
            </a:extLst>
          </p:cNvPr>
          <p:cNvSpPr txBox="1">
            <a:spLocks/>
          </p:cNvSpPr>
          <p:nvPr/>
        </p:nvSpPr>
        <p:spPr>
          <a:xfrm>
            <a:off x="8606277" y="4731990"/>
            <a:ext cx="533400" cy="377224"/>
          </a:xfrm>
          <a:prstGeom prst="rect">
            <a:avLst/>
          </a:prstGeom>
        </p:spPr>
        <p:txBody>
          <a:bodyPr vert="horz" anchor="ctr" anchorCtr="0">
            <a:noAutofit/>
          </a:bodyPr>
          <a:lstStyle/>
          <a:p>
            <a:pPr algn="ctr" defTabSz="914378">
              <a:defRPr/>
            </a:pPr>
            <a:fld id="{4BB8EC8A-F523-48E4-93C4-ABB2B167CA25}" type="slidenum">
              <a:rPr lang="sv-SE" sz="1100">
                <a:solidFill>
                  <a:schemeClr val="bg1"/>
                </a:solidFill>
              </a:rPr>
              <a:pPr algn="ctr" defTabSz="914378">
                <a:defRPr/>
              </a:pPr>
              <a:t>11</a:t>
            </a:fld>
            <a:endParaRPr lang="sv-SE" sz="1100" dirty="0">
              <a:solidFill>
                <a:schemeClr val="bg1"/>
              </a:solidFill>
            </a:endParaRPr>
          </a:p>
        </p:txBody>
      </p:sp>
      <p:sp>
        <p:nvSpPr>
          <p:cNvPr id="3" name="Platshållare för bildnummer 3">
            <a:extLst>
              <a:ext uri="{FF2B5EF4-FFF2-40B4-BE49-F238E27FC236}">
                <a16:creationId xmlns:a16="http://schemas.microsoft.com/office/drawing/2014/main" id="{8BCBEBD2-DCAE-E4B2-B176-4AB1F4E8ED1E}"/>
              </a:ext>
            </a:extLst>
          </p:cNvPr>
          <p:cNvSpPr txBox="1">
            <a:spLocks/>
          </p:cNvSpPr>
          <p:nvPr/>
        </p:nvSpPr>
        <p:spPr>
          <a:xfrm>
            <a:off x="8606277" y="4731990"/>
            <a:ext cx="533400" cy="377224"/>
          </a:xfrm>
          <a:prstGeom prst="rect">
            <a:avLst/>
          </a:prstGeom>
        </p:spPr>
        <p:txBody>
          <a:bodyPr vert="horz" anchor="ctr" anchorCtr="0">
            <a:noAutofit/>
          </a:bodyPr>
          <a:lstStyle/>
          <a:p>
            <a:pPr algn="ctr" defTabSz="914378">
              <a:defRPr/>
            </a:pPr>
            <a:fld id="{4BB8EC8A-F523-48E4-93C4-ABB2B167CA25}" type="slidenum">
              <a:rPr lang="sv-SE" sz="1100">
                <a:solidFill>
                  <a:schemeClr val="bg1"/>
                </a:solidFill>
              </a:rPr>
              <a:pPr algn="ctr" defTabSz="914378">
                <a:defRPr/>
              </a:pPr>
              <a:t>11</a:t>
            </a:fld>
            <a:endParaRPr lang="sv-SE" sz="1100" dirty="0">
              <a:solidFill>
                <a:schemeClr val="bg1"/>
              </a:solidFill>
            </a:endParaRPr>
          </a:p>
        </p:txBody>
      </p:sp>
      <p:sp>
        <p:nvSpPr>
          <p:cNvPr id="4" name="Google Shape;221;p1">
            <a:extLst>
              <a:ext uri="{FF2B5EF4-FFF2-40B4-BE49-F238E27FC236}">
                <a16:creationId xmlns:a16="http://schemas.microsoft.com/office/drawing/2014/main" id="{D9D2CDCE-5FB0-CE98-7940-B54F9D080BB0}"/>
              </a:ext>
            </a:extLst>
          </p:cNvPr>
          <p:cNvSpPr/>
          <p:nvPr/>
        </p:nvSpPr>
        <p:spPr>
          <a:xfrm>
            <a:off x="16924" y="4639673"/>
            <a:ext cx="938463" cy="51462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algn="ctr"/>
            <a:endParaRPr sz="1013" dirty="0">
              <a:solidFill>
                <a:schemeClr val="lt1"/>
              </a:solidFill>
              <a:latin typeface="Recursive Mono Linear" pitchFamily="2" charset="0"/>
              <a:ea typeface="Calibri"/>
              <a:cs typeface="Recursive Mono Linear" pitchFamily="2" charset="0"/>
              <a:sym typeface="Calibri"/>
            </a:endParaRPr>
          </a:p>
        </p:txBody>
      </p:sp>
    </p:spTree>
    <p:extLst>
      <p:ext uri="{BB962C8B-B14F-4D97-AF65-F5344CB8AC3E}">
        <p14:creationId xmlns:p14="http://schemas.microsoft.com/office/powerpoint/2010/main" val="264039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50826" y="292656"/>
            <a:ext cx="1664430" cy="369332"/>
          </a:xfrm>
          <a:prstGeom prst="rect">
            <a:avLst/>
          </a:prstGeom>
          <a:noFill/>
        </p:spPr>
        <p:txBody>
          <a:bodyPr wrap="none" rtlCol="0">
            <a:spAutoFit/>
          </a:bodyPr>
          <a:lstStyle/>
          <a:p>
            <a:r>
              <a:rPr lang="da-DK" sz="18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Per Krogager</a:t>
            </a:r>
          </a:p>
        </p:txBody>
      </p:sp>
      <p:sp>
        <p:nvSpPr>
          <p:cNvPr id="5" name="TextBox 4">
            <a:extLst>
              <a:ext uri="{FF2B5EF4-FFF2-40B4-BE49-F238E27FC236}">
                <a16:creationId xmlns:a16="http://schemas.microsoft.com/office/drawing/2014/main" id="{868A66D8-EC68-4105-A710-9202A329EB86}"/>
              </a:ext>
            </a:extLst>
          </p:cNvPr>
          <p:cNvSpPr txBox="1"/>
          <p:nvPr/>
        </p:nvSpPr>
        <p:spPr>
          <a:xfrm>
            <a:off x="669977" y="754708"/>
            <a:ext cx="3630387" cy="1931328"/>
          </a:xfrm>
          <a:prstGeom prst="rect">
            <a:avLst/>
          </a:prstGeom>
          <a:noFill/>
        </p:spPr>
        <p:txBody>
          <a:bodyPr wrap="square" lIns="70133" tIns="35067" rIns="70133" bIns="35067" rtlCol="0" anchor="t">
            <a:spAutoFit/>
          </a:bodyPr>
          <a:lstStyle/>
          <a:p>
            <a:pPr marL="157155" indent="-157155"/>
            <a:r>
              <a:rPr lang="en-GB" sz="9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CEO</a:t>
            </a:r>
          </a:p>
          <a:p>
            <a:pPr marL="242876" indent="-158584">
              <a:buFont typeface="Arial" panose="020B0604020202020204" pitchFamily="34" charset="0"/>
              <a:buChar char="•"/>
            </a:pP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Krogager &amp; Schmidt ApS</a:t>
            </a:r>
          </a:p>
          <a:p>
            <a:pPr marL="242876" indent="-158584">
              <a:buFont typeface="Arial" panose="020B0604020202020204" pitchFamily="34" charset="0"/>
              <a:buChar char="•"/>
            </a:pP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Krogager Consulting</a:t>
            </a:r>
          </a:p>
          <a:p>
            <a:pPr marL="157155" indent="-157155"/>
            <a:endParaRPr lang="en-GB" sz="3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57155" indent="-157155"/>
            <a:r>
              <a:rPr lang="en-GB" sz="9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Business Angel &amp; Partner</a:t>
            </a:r>
          </a:p>
          <a:p>
            <a:pPr marL="242876" indent="-158584">
              <a:buFont typeface="Arial" panose="020B0604020202020204" pitchFamily="34" charset="0"/>
              <a:buChar char="•"/>
            </a:pP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Krogager Capital ApS</a:t>
            </a:r>
          </a:p>
          <a:p>
            <a:pPr marL="157155" indent="-157155"/>
            <a:endParaRPr lang="en-GB" sz="3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57155" indent="-157155"/>
            <a:r>
              <a:rPr lang="en-GB" sz="9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Board Member</a:t>
            </a:r>
          </a:p>
          <a:p>
            <a:pPr marL="242876" indent="-158584">
              <a:buFont typeface="Arial" panose="020B0604020202020204" pitchFamily="34" charset="0"/>
              <a:buChar char="•"/>
            </a:pP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NOJ </a:t>
            </a:r>
            <a:r>
              <a:rPr lang="en-GB" sz="825"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Fonden</a:t>
            </a:r>
            <a:endPar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GB" sz="3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57155" lvl="1" indent="-157155"/>
            <a:r>
              <a:rPr lang="en-GB" sz="9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Lecturer</a:t>
            </a:r>
          </a:p>
          <a:p>
            <a:pPr marL="242876" lvl="1" indent="-158584">
              <a:buFont typeface="Arial" panose="020B0604020202020204" pitchFamily="34" charset="0"/>
              <a:buChar char="•"/>
            </a:pPr>
            <a:r>
              <a:rPr lang="en-GB" sz="83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Extern Lecturer, CBS Cand. Merc. and International, Executive MBA</a:t>
            </a:r>
          </a:p>
          <a:p>
            <a:pPr marL="0" lvl="1"/>
            <a:endParaRPr lang="en-GB" sz="3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57155" lvl="1" indent="-157155"/>
            <a:r>
              <a:rPr lang="en-GB" sz="9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Author</a:t>
            </a:r>
          </a:p>
          <a:p>
            <a:pPr marL="242876" lvl="1" indent="-158584">
              <a:buFont typeface="Arial" panose="020B0604020202020204" pitchFamily="34" charset="0"/>
              <a:buChar char="•"/>
            </a:pPr>
            <a:r>
              <a:rPr lang="en-GB" sz="83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several professional texts books and many professional articles</a:t>
            </a:r>
          </a:p>
          <a:p>
            <a:pPr marL="157155" indent="-78292"/>
            <a:endParaRPr lang="en-GB" sz="3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endParaRPr lang="en-GB" sz="3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ED37E2E6-3489-4937-A642-B951393EFA7C}"/>
              </a:ext>
            </a:extLst>
          </p:cNvPr>
          <p:cNvCxnSpPr>
            <a:cxnSpLocks/>
          </p:cNvCxnSpPr>
          <p:nvPr/>
        </p:nvCxnSpPr>
        <p:spPr>
          <a:xfrm flipH="1">
            <a:off x="633334" y="2806500"/>
            <a:ext cx="2" cy="122400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86464F64-6BBE-449C-B8C4-FB8B0F80615B}"/>
              </a:ext>
            </a:extLst>
          </p:cNvPr>
          <p:cNvCxnSpPr/>
          <p:nvPr/>
        </p:nvCxnSpPr>
        <p:spPr>
          <a:xfrm>
            <a:off x="635753" y="4115075"/>
            <a:ext cx="0" cy="360000"/>
          </a:xfrm>
          <a:prstGeom prst="line">
            <a:avLst/>
          </a:prstGeom>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178B2819-0EA1-484F-85D5-1A7FA6292855}"/>
              </a:ext>
            </a:extLst>
          </p:cNvPr>
          <p:cNvSpPr txBox="1"/>
          <p:nvPr/>
        </p:nvSpPr>
        <p:spPr>
          <a:xfrm rot="16200000">
            <a:off x="367016" y="4135367"/>
            <a:ext cx="364871" cy="167769"/>
          </a:xfrm>
          <a:prstGeom prst="rect">
            <a:avLst/>
          </a:prstGeom>
          <a:noFill/>
          <a:ln>
            <a:noFill/>
          </a:ln>
        </p:spPr>
        <p:txBody>
          <a:bodyPr wrap="square" lIns="70133" tIns="35067" rIns="70133" bIns="35067" rtlCol="0">
            <a:spAutoFit/>
          </a:bodyPr>
          <a:lstStyle/>
          <a:p>
            <a:pPr algn="r"/>
            <a:r>
              <a:rPr lang="en-US" sz="63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Educ.</a:t>
            </a:r>
          </a:p>
        </p:txBody>
      </p:sp>
      <p:cxnSp>
        <p:nvCxnSpPr>
          <p:cNvPr id="10" name="Straight Connector 9">
            <a:extLst>
              <a:ext uri="{FF2B5EF4-FFF2-40B4-BE49-F238E27FC236}">
                <a16:creationId xmlns:a16="http://schemas.microsoft.com/office/drawing/2014/main" id="{9A15FEE8-EF58-45AD-A46E-BC3C2B2DB91F}"/>
              </a:ext>
            </a:extLst>
          </p:cNvPr>
          <p:cNvCxnSpPr>
            <a:cxnSpLocks/>
          </p:cNvCxnSpPr>
          <p:nvPr/>
        </p:nvCxnSpPr>
        <p:spPr>
          <a:xfrm>
            <a:off x="631869" y="788088"/>
            <a:ext cx="0" cy="1764000"/>
          </a:xfrm>
          <a:prstGeom prst="line">
            <a:avLst/>
          </a:prstGeom>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C2ECEB5A-191B-40AD-BF7F-C90EBA35D8BF}"/>
              </a:ext>
            </a:extLst>
          </p:cNvPr>
          <p:cNvSpPr txBox="1"/>
          <p:nvPr/>
        </p:nvSpPr>
        <p:spPr>
          <a:xfrm rot="16200000">
            <a:off x="11718" y="1158593"/>
            <a:ext cx="1006397" cy="167769"/>
          </a:xfrm>
          <a:prstGeom prst="rect">
            <a:avLst/>
          </a:prstGeom>
          <a:noFill/>
          <a:ln>
            <a:noFill/>
          </a:ln>
        </p:spPr>
        <p:txBody>
          <a:bodyPr wrap="square" lIns="70133" tIns="35067" rIns="70133" bIns="35067" rtlCol="0">
            <a:spAutoFit/>
          </a:bodyPr>
          <a:lstStyle/>
          <a:p>
            <a:pPr algn="r"/>
            <a:r>
              <a:rPr lang="en-US" sz="63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Current ‘positions’</a:t>
            </a:r>
          </a:p>
        </p:txBody>
      </p:sp>
      <p:sp>
        <p:nvSpPr>
          <p:cNvPr id="13" name="TextBox 12">
            <a:extLst>
              <a:ext uri="{FF2B5EF4-FFF2-40B4-BE49-F238E27FC236}">
                <a16:creationId xmlns:a16="http://schemas.microsoft.com/office/drawing/2014/main" id="{298EA6D3-A3D5-4E1E-A88A-F1389C343DE7}"/>
              </a:ext>
            </a:extLst>
          </p:cNvPr>
          <p:cNvSpPr txBox="1"/>
          <p:nvPr/>
        </p:nvSpPr>
        <p:spPr>
          <a:xfrm>
            <a:off x="669979" y="4077864"/>
            <a:ext cx="4007843" cy="434573"/>
          </a:xfrm>
          <a:prstGeom prst="rect">
            <a:avLst/>
          </a:prstGeom>
          <a:noFill/>
        </p:spPr>
        <p:txBody>
          <a:bodyPr wrap="square" lIns="70133" tIns="35067" rIns="70133" bIns="35067" rtlCol="0" anchor="t">
            <a:spAutoFit/>
          </a:bodyPr>
          <a:lstStyle/>
          <a:p>
            <a:pPr algn="just"/>
            <a:r>
              <a:rPr lang="en-GB" sz="788"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Mag. Art. in Psychology</a:t>
            </a:r>
            <a:r>
              <a:rPr lang="en-GB" sz="788"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GB" sz="788"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88"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Psychology Institute, Aarhus University</a:t>
            </a:r>
            <a:endParaRPr lang="da-DK"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57155" indent="-157155" algn="just"/>
            <a:r>
              <a:rPr lang="en-GB" sz="788"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MSc. in selected Business Topics</a:t>
            </a:r>
            <a:r>
              <a:rPr lang="en-GB" sz="788"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GB" sz="788"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88"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Aarhus Business School </a:t>
            </a:r>
          </a:p>
          <a:p>
            <a:pPr marL="157155" indent="-157155" algn="just"/>
            <a:r>
              <a:rPr lang="da-DK" sz="788" b="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Leadership</a:t>
            </a:r>
            <a:r>
              <a:rPr lang="da-DK" sz="788"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in the Knowledge Society Program</a:t>
            </a:r>
            <a:r>
              <a:rPr lang="da-DK" sz="788"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INSEAD</a:t>
            </a:r>
          </a:p>
        </p:txBody>
      </p:sp>
      <p:sp>
        <p:nvSpPr>
          <p:cNvPr id="14" name="TextBox 13">
            <a:extLst>
              <a:ext uri="{FF2B5EF4-FFF2-40B4-BE49-F238E27FC236}">
                <a16:creationId xmlns:a16="http://schemas.microsoft.com/office/drawing/2014/main" id="{1B197D1F-738B-4E50-9EEF-08C2EAA7890B}"/>
              </a:ext>
            </a:extLst>
          </p:cNvPr>
          <p:cNvSpPr txBox="1"/>
          <p:nvPr/>
        </p:nvSpPr>
        <p:spPr>
          <a:xfrm>
            <a:off x="675394" y="2784893"/>
            <a:ext cx="4108337" cy="1340397"/>
          </a:xfrm>
          <a:prstGeom prst="rect">
            <a:avLst/>
          </a:prstGeom>
          <a:noFill/>
        </p:spPr>
        <p:txBody>
          <a:bodyPr wrap="square" lIns="70133" tIns="35067" rIns="70133" bIns="35067" rtlCol="0" anchor="t">
            <a:spAutoFit/>
          </a:bodyPr>
          <a:lstStyle/>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CEO</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825"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Eltel</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Networks A/S, Denmark</a:t>
            </a:r>
          </a:p>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CHRO</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825"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Eltel</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Networks AS, Stockholm</a:t>
            </a:r>
          </a:p>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VP HR &amp; Strategy</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Masco Europe, Luxembourg</a:t>
            </a:r>
          </a:p>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VP HR &amp; Communications</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825"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Tvilum</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ApS</a:t>
            </a:r>
          </a:p>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Board Member</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Radiometer Medical A/S, </a:t>
            </a:r>
            <a:r>
              <a:rPr lang="en-GB" sz="825"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Eltel</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Networks Norway, People &amp; Performance, and </a:t>
            </a:r>
            <a:r>
              <a:rPr lang="en-GB" sz="825"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DanskHR</a:t>
            </a:r>
            <a:endPar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VP HR</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Radiometer Medical ApS </a:t>
            </a:r>
          </a:p>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Head of HR</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LEGO Systems A/S</a:t>
            </a:r>
          </a:p>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Head of ‘Management and Organization</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Danish Technological Institute</a:t>
            </a:r>
          </a:p>
          <a:p>
            <a:pPr algn="just"/>
            <a:r>
              <a:rPr lang="en-GB" sz="825"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Management Consultant</a:t>
            </a:r>
            <a:r>
              <a:rPr lang="en-GB" sz="825"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The Confederation of Danish Employers</a:t>
            </a:r>
          </a:p>
        </p:txBody>
      </p:sp>
      <p:sp>
        <p:nvSpPr>
          <p:cNvPr id="17" name="TextBox 16">
            <a:extLst>
              <a:ext uri="{FF2B5EF4-FFF2-40B4-BE49-F238E27FC236}">
                <a16:creationId xmlns:a16="http://schemas.microsoft.com/office/drawing/2014/main" id="{1D550699-EF49-4A5B-A279-F0A497976560}"/>
              </a:ext>
            </a:extLst>
          </p:cNvPr>
          <p:cNvSpPr txBox="1"/>
          <p:nvPr/>
        </p:nvSpPr>
        <p:spPr>
          <a:xfrm rot="16200000">
            <a:off x="87084" y="3138371"/>
            <a:ext cx="933023" cy="167769"/>
          </a:xfrm>
          <a:prstGeom prst="rect">
            <a:avLst/>
          </a:prstGeom>
          <a:noFill/>
          <a:ln>
            <a:noFill/>
          </a:ln>
        </p:spPr>
        <p:txBody>
          <a:bodyPr wrap="square" lIns="70133" tIns="35067" rIns="70133" bIns="35067" rtlCol="0">
            <a:spAutoFit/>
          </a:bodyPr>
          <a:lstStyle/>
          <a:p>
            <a:pPr algn="r"/>
            <a:r>
              <a:rPr lang="en-US" sz="63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Previous ‘positions’</a:t>
            </a:r>
          </a:p>
        </p:txBody>
      </p:sp>
      <p:sp>
        <p:nvSpPr>
          <p:cNvPr id="20" name="TextBox 19">
            <a:extLst>
              <a:ext uri="{FF2B5EF4-FFF2-40B4-BE49-F238E27FC236}">
                <a16:creationId xmlns:a16="http://schemas.microsoft.com/office/drawing/2014/main" id="{8425AA5F-2A5E-4FBE-80D9-310D752890A8}"/>
              </a:ext>
            </a:extLst>
          </p:cNvPr>
          <p:cNvSpPr txBox="1"/>
          <p:nvPr/>
        </p:nvSpPr>
        <p:spPr>
          <a:xfrm>
            <a:off x="6242571" y="4632906"/>
            <a:ext cx="1440160" cy="201798"/>
          </a:xfrm>
          <a:prstGeom prst="rect">
            <a:avLst/>
          </a:prstGeom>
          <a:noFill/>
        </p:spPr>
        <p:txBody>
          <a:bodyPr wrap="square" lIns="77925" tIns="38963" rIns="77925" bIns="38963" rtlCol="0">
            <a:spAutoFit/>
          </a:bodyPr>
          <a:lstStyle/>
          <a:p>
            <a:pPr algn="just"/>
            <a:r>
              <a:rPr lang="en-US" sz="800" b="1" dirty="0">
                <a:effectLst>
                  <a:outerShdw blurRad="38100" dist="38100" dir="2700000" algn="tl">
                    <a:srgbClr val="000000">
                      <a:alpha val="43137"/>
                    </a:srgbClr>
                  </a:outerShdw>
                </a:effectLst>
                <a:latin typeface="Lucida Handwriting" panose="03010101010101010101" pitchFamily="66" charset="0"/>
              </a:rPr>
              <a:t>Krogager Consulting</a:t>
            </a:r>
          </a:p>
        </p:txBody>
      </p:sp>
      <p:grpSp>
        <p:nvGrpSpPr>
          <p:cNvPr id="21" name="Group 20">
            <a:extLst>
              <a:ext uri="{FF2B5EF4-FFF2-40B4-BE49-F238E27FC236}">
                <a16:creationId xmlns:a16="http://schemas.microsoft.com/office/drawing/2014/main" id="{0D376CAE-A31A-4D07-B922-07BEE78574D2}"/>
              </a:ext>
            </a:extLst>
          </p:cNvPr>
          <p:cNvGrpSpPr/>
          <p:nvPr/>
        </p:nvGrpSpPr>
        <p:grpSpPr>
          <a:xfrm>
            <a:off x="7693272" y="4608883"/>
            <a:ext cx="463909" cy="399890"/>
            <a:chOff x="7693270" y="4608882"/>
            <a:chExt cx="463909" cy="399890"/>
          </a:xfrm>
        </p:grpSpPr>
        <p:sp>
          <p:nvSpPr>
            <p:cNvPr id="22" name="Isosceles Triangle 21">
              <a:extLst>
                <a:ext uri="{FF2B5EF4-FFF2-40B4-BE49-F238E27FC236}">
                  <a16:creationId xmlns:a16="http://schemas.microsoft.com/office/drawing/2014/main" id="{60084605-3773-4E41-A0B5-5915DE3CEFDA}"/>
                </a:ext>
              </a:extLst>
            </p:cNvPr>
            <p:cNvSpPr/>
            <p:nvPr/>
          </p:nvSpPr>
          <p:spPr>
            <a:xfrm>
              <a:off x="7757598" y="4622919"/>
              <a:ext cx="326398" cy="322822"/>
            </a:xfrm>
            <a:prstGeom prst="triangle">
              <a:avLst/>
            </a:prstGeom>
            <a:solidFill>
              <a:srgbClr val="FFFF00"/>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defPPr>
                <a:defRPr lang="da-DK"/>
              </a:defPPr>
              <a:lvl1pPr marL="0" algn="l" defTabSz="779252" rtl="0" eaLnBrk="1" latinLnBrk="0" hangingPunct="1">
                <a:defRPr sz="1500" kern="1200">
                  <a:solidFill>
                    <a:schemeClr val="lt1"/>
                  </a:solidFill>
                  <a:latin typeface="+mn-lt"/>
                  <a:ea typeface="+mn-ea"/>
                  <a:cs typeface="+mn-cs"/>
                </a:defRPr>
              </a:lvl1pPr>
              <a:lvl2pPr marL="389626" algn="l" defTabSz="779252" rtl="0" eaLnBrk="1" latinLnBrk="0" hangingPunct="1">
                <a:defRPr sz="1500" kern="1200">
                  <a:solidFill>
                    <a:schemeClr val="lt1"/>
                  </a:solidFill>
                  <a:latin typeface="+mn-lt"/>
                  <a:ea typeface="+mn-ea"/>
                  <a:cs typeface="+mn-cs"/>
                </a:defRPr>
              </a:lvl2pPr>
              <a:lvl3pPr marL="779252" algn="l" defTabSz="779252" rtl="0" eaLnBrk="1" latinLnBrk="0" hangingPunct="1">
                <a:defRPr sz="1500" kern="1200">
                  <a:solidFill>
                    <a:schemeClr val="lt1"/>
                  </a:solidFill>
                  <a:latin typeface="+mn-lt"/>
                  <a:ea typeface="+mn-ea"/>
                  <a:cs typeface="+mn-cs"/>
                </a:defRPr>
              </a:lvl3pPr>
              <a:lvl4pPr marL="1168878" algn="l" defTabSz="779252" rtl="0" eaLnBrk="1" latinLnBrk="0" hangingPunct="1">
                <a:defRPr sz="1500" kern="1200">
                  <a:solidFill>
                    <a:schemeClr val="lt1"/>
                  </a:solidFill>
                  <a:latin typeface="+mn-lt"/>
                  <a:ea typeface="+mn-ea"/>
                  <a:cs typeface="+mn-cs"/>
                </a:defRPr>
              </a:lvl4pPr>
              <a:lvl5pPr marL="1558503" algn="l" defTabSz="779252" rtl="0" eaLnBrk="1" latinLnBrk="0" hangingPunct="1">
                <a:defRPr sz="1500" kern="1200">
                  <a:solidFill>
                    <a:schemeClr val="lt1"/>
                  </a:solidFill>
                  <a:latin typeface="+mn-lt"/>
                  <a:ea typeface="+mn-ea"/>
                  <a:cs typeface="+mn-cs"/>
                </a:defRPr>
              </a:lvl5pPr>
              <a:lvl6pPr marL="1948129" algn="l" defTabSz="779252" rtl="0" eaLnBrk="1" latinLnBrk="0" hangingPunct="1">
                <a:defRPr sz="1500" kern="1200">
                  <a:solidFill>
                    <a:schemeClr val="lt1"/>
                  </a:solidFill>
                  <a:latin typeface="+mn-lt"/>
                  <a:ea typeface="+mn-ea"/>
                  <a:cs typeface="+mn-cs"/>
                </a:defRPr>
              </a:lvl6pPr>
              <a:lvl7pPr marL="2337755" algn="l" defTabSz="779252" rtl="0" eaLnBrk="1" latinLnBrk="0" hangingPunct="1">
                <a:defRPr sz="1500" kern="1200">
                  <a:solidFill>
                    <a:schemeClr val="lt1"/>
                  </a:solidFill>
                  <a:latin typeface="+mn-lt"/>
                  <a:ea typeface="+mn-ea"/>
                  <a:cs typeface="+mn-cs"/>
                </a:defRPr>
              </a:lvl7pPr>
              <a:lvl8pPr marL="2727381" algn="l" defTabSz="779252" rtl="0" eaLnBrk="1" latinLnBrk="0" hangingPunct="1">
                <a:defRPr sz="1500" kern="1200">
                  <a:solidFill>
                    <a:schemeClr val="lt1"/>
                  </a:solidFill>
                  <a:latin typeface="+mn-lt"/>
                  <a:ea typeface="+mn-ea"/>
                  <a:cs typeface="+mn-cs"/>
                </a:defRPr>
              </a:lvl8pPr>
              <a:lvl9pPr marL="3117007" algn="l" defTabSz="779252" rtl="0" eaLnBrk="1" latinLnBrk="0" hangingPunct="1">
                <a:defRPr sz="1500" kern="1200">
                  <a:solidFill>
                    <a:schemeClr val="lt1"/>
                  </a:solidFill>
                  <a:latin typeface="+mn-lt"/>
                  <a:ea typeface="+mn-ea"/>
                  <a:cs typeface="+mn-cs"/>
                </a:defRPr>
              </a:lvl9pPr>
            </a:lstStyle>
            <a:p>
              <a:pPr algn="ctr"/>
              <a:endParaRPr lang="da-DK"/>
            </a:p>
          </p:txBody>
        </p:sp>
        <p:sp>
          <p:nvSpPr>
            <p:cNvPr id="23" name="Oval 22">
              <a:extLst>
                <a:ext uri="{FF2B5EF4-FFF2-40B4-BE49-F238E27FC236}">
                  <a16:creationId xmlns:a16="http://schemas.microsoft.com/office/drawing/2014/main" id="{F1630904-EBCF-4658-A82D-3B744DF6AE85}"/>
                </a:ext>
              </a:extLst>
            </p:cNvPr>
            <p:cNvSpPr/>
            <p:nvPr/>
          </p:nvSpPr>
          <p:spPr>
            <a:xfrm>
              <a:off x="7950639" y="4706215"/>
              <a:ext cx="73258" cy="57942"/>
            </a:xfrm>
            <a:prstGeom prst="ellipse">
              <a:avLst/>
            </a:prstGeom>
            <a:solidFill>
              <a:srgbClr val="FF0000"/>
            </a:solidFill>
            <a:ln>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defPPr>
                <a:defRPr lang="da-DK"/>
              </a:defPPr>
              <a:lvl1pPr marL="0" algn="l" defTabSz="779252" rtl="0" eaLnBrk="1" latinLnBrk="0" hangingPunct="1">
                <a:defRPr sz="1500" kern="1200">
                  <a:solidFill>
                    <a:schemeClr val="lt1"/>
                  </a:solidFill>
                  <a:latin typeface="+mn-lt"/>
                  <a:ea typeface="+mn-ea"/>
                  <a:cs typeface="+mn-cs"/>
                </a:defRPr>
              </a:lvl1pPr>
              <a:lvl2pPr marL="389626" algn="l" defTabSz="779252" rtl="0" eaLnBrk="1" latinLnBrk="0" hangingPunct="1">
                <a:defRPr sz="1500" kern="1200">
                  <a:solidFill>
                    <a:schemeClr val="lt1"/>
                  </a:solidFill>
                  <a:latin typeface="+mn-lt"/>
                  <a:ea typeface="+mn-ea"/>
                  <a:cs typeface="+mn-cs"/>
                </a:defRPr>
              </a:lvl2pPr>
              <a:lvl3pPr marL="779252" algn="l" defTabSz="779252" rtl="0" eaLnBrk="1" latinLnBrk="0" hangingPunct="1">
                <a:defRPr sz="1500" kern="1200">
                  <a:solidFill>
                    <a:schemeClr val="lt1"/>
                  </a:solidFill>
                  <a:latin typeface="+mn-lt"/>
                  <a:ea typeface="+mn-ea"/>
                  <a:cs typeface="+mn-cs"/>
                </a:defRPr>
              </a:lvl3pPr>
              <a:lvl4pPr marL="1168878" algn="l" defTabSz="779252" rtl="0" eaLnBrk="1" latinLnBrk="0" hangingPunct="1">
                <a:defRPr sz="1500" kern="1200">
                  <a:solidFill>
                    <a:schemeClr val="lt1"/>
                  </a:solidFill>
                  <a:latin typeface="+mn-lt"/>
                  <a:ea typeface="+mn-ea"/>
                  <a:cs typeface="+mn-cs"/>
                </a:defRPr>
              </a:lvl4pPr>
              <a:lvl5pPr marL="1558503" algn="l" defTabSz="779252" rtl="0" eaLnBrk="1" latinLnBrk="0" hangingPunct="1">
                <a:defRPr sz="1500" kern="1200">
                  <a:solidFill>
                    <a:schemeClr val="lt1"/>
                  </a:solidFill>
                  <a:latin typeface="+mn-lt"/>
                  <a:ea typeface="+mn-ea"/>
                  <a:cs typeface="+mn-cs"/>
                </a:defRPr>
              </a:lvl5pPr>
              <a:lvl6pPr marL="1948129" algn="l" defTabSz="779252" rtl="0" eaLnBrk="1" latinLnBrk="0" hangingPunct="1">
                <a:defRPr sz="1500" kern="1200">
                  <a:solidFill>
                    <a:schemeClr val="lt1"/>
                  </a:solidFill>
                  <a:latin typeface="+mn-lt"/>
                  <a:ea typeface="+mn-ea"/>
                  <a:cs typeface="+mn-cs"/>
                </a:defRPr>
              </a:lvl6pPr>
              <a:lvl7pPr marL="2337755" algn="l" defTabSz="779252" rtl="0" eaLnBrk="1" latinLnBrk="0" hangingPunct="1">
                <a:defRPr sz="1500" kern="1200">
                  <a:solidFill>
                    <a:schemeClr val="lt1"/>
                  </a:solidFill>
                  <a:latin typeface="+mn-lt"/>
                  <a:ea typeface="+mn-ea"/>
                  <a:cs typeface="+mn-cs"/>
                </a:defRPr>
              </a:lvl7pPr>
              <a:lvl8pPr marL="2727381" algn="l" defTabSz="779252" rtl="0" eaLnBrk="1" latinLnBrk="0" hangingPunct="1">
                <a:defRPr sz="1500" kern="1200">
                  <a:solidFill>
                    <a:schemeClr val="lt1"/>
                  </a:solidFill>
                  <a:latin typeface="+mn-lt"/>
                  <a:ea typeface="+mn-ea"/>
                  <a:cs typeface="+mn-cs"/>
                </a:defRPr>
              </a:lvl8pPr>
              <a:lvl9pPr marL="3117007" algn="l" defTabSz="779252" rtl="0" eaLnBrk="1" latinLnBrk="0" hangingPunct="1">
                <a:defRPr sz="1500" kern="1200">
                  <a:solidFill>
                    <a:schemeClr val="lt1"/>
                  </a:solidFill>
                  <a:latin typeface="+mn-lt"/>
                  <a:ea typeface="+mn-ea"/>
                  <a:cs typeface="+mn-cs"/>
                </a:defRPr>
              </a:lvl9pPr>
            </a:lstStyle>
            <a:p>
              <a:pPr algn="ctr"/>
              <a:endParaRPr lang="da-DK"/>
            </a:p>
          </p:txBody>
        </p:sp>
        <p:sp>
          <p:nvSpPr>
            <p:cNvPr id="24" name="Rectangle 23">
              <a:extLst>
                <a:ext uri="{FF2B5EF4-FFF2-40B4-BE49-F238E27FC236}">
                  <a16:creationId xmlns:a16="http://schemas.microsoft.com/office/drawing/2014/main" id="{80B811EF-0E87-4C75-B692-40D35CFF4FC1}"/>
                </a:ext>
              </a:extLst>
            </p:cNvPr>
            <p:cNvSpPr/>
            <p:nvPr/>
          </p:nvSpPr>
          <p:spPr>
            <a:xfrm rot="20446060">
              <a:off x="7693270" y="4608882"/>
              <a:ext cx="463909" cy="399890"/>
            </a:xfrm>
            <a:prstGeom prst="rect">
              <a:avLst/>
            </a:prstGeom>
            <a:noFill/>
            <a:ln w="76200">
              <a:solidFill>
                <a:srgbClr val="5DFB25"/>
              </a:solidFill>
            </a:ln>
            <a:effectLst>
              <a:outerShdw blurRad="50800" dist="76200" dir="180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defPPr>
                <a:defRPr lang="da-DK"/>
              </a:defPPr>
              <a:lvl1pPr marL="0" algn="l" defTabSz="779252" rtl="0" eaLnBrk="1" latinLnBrk="0" hangingPunct="1">
                <a:defRPr sz="1500" kern="1200">
                  <a:solidFill>
                    <a:schemeClr val="lt1"/>
                  </a:solidFill>
                  <a:latin typeface="+mn-lt"/>
                  <a:ea typeface="+mn-ea"/>
                  <a:cs typeface="+mn-cs"/>
                </a:defRPr>
              </a:lvl1pPr>
              <a:lvl2pPr marL="389626" algn="l" defTabSz="779252" rtl="0" eaLnBrk="1" latinLnBrk="0" hangingPunct="1">
                <a:defRPr sz="1500" kern="1200">
                  <a:solidFill>
                    <a:schemeClr val="lt1"/>
                  </a:solidFill>
                  <a:latin typeface="+mn-lt"/>
                  <a:ea typeface="+mn-ea"/>
                  <a:cs typeface="+mn-cs"/>
                </a:defRPr>
              </a:lvl2pPr>
              <a:lvl3pPr marL="779252" algn="l" defTabSz="779252" rtl="0" eaLnBrk="1" latinLnBrk="0" hangingPunct="1">
                <a:defRPr sz="1500" kern="1200">
                  <a:solidFill>
                    <a:schemeClr val="lt1"/>
                  </a:solidFill>
                  <a:latin typeface="+mn-lt"/>
                  <a:ea typeface="+mn-ea"/>
                  <a:cs typeface="+mn-cs"/>
                </a:defRPr>
              </a:lvl3pPr>
              <a:lvl4pPr marL="1168878" algn="l" defTabSz="779252" rtl="0" eaLnBrk="1" latinLnBrk="0" hangingPunct="1">
                <a:defRPr sz="1500" kern="1200">
                  <a:solidFill>
                    <a:schemeClr val="lt1"/>
                  </a:solidFill>
                  <a:latin typeface="+mn-lt"/>
                  <a:ea typeface="+mn-ea"/>
                  <a:cs typeface="+mn-cs"/>
                </a:defRPr>
              </a:lvl4pPr>
              <a:lvl5pPr marL="1558503" algn="l" defTabSz="779252" rtl="0" eaLnBrk="1" latinLnBrk="0" hangingPunct="1">
                <a:defRPr sz="1500" kern="1200">
                  <a:solidFill>
                    <a:schemeClr val="lt1"/>
                  </a:solidFill>
                  <a:latin typeface="+mn-lt"/>
                  <a:ea typeface="+mn-ea"/>
                  <a:cs typeface="+mn-cs"/>
                </a:defRPr>
              </a:lvl5pPr>
              <a:lvl6pPr marL="1948129" algn="l" defTabSz="779252" rtl="0" eaLnBrk="1" latinLnBrk="0" hangingPunct="1">
                <a:defRPr sz="1500" kern="1200">
                  <a:solidFill>
                    <a:schemeClr val="lt1"/>
                  </a:solidFill>
                  <a:latin typeface="+mn-lt"/>
                  <a:ea typeface="+mn-ea"/>
                  <a:cs typeface="+mn-cs"/>
                </a:defRPr>
              </a:lvl6pPr>
              <a:lvl7pPr marL="2337755" algn="l" defTabSz="779252" rtl="0" eaLnBrk="1" latinLnBrk="0" hangingPunct="1">
                <a:defRPr sz="1500" kern="1200">
                  <a:solidFill>
                    <a:schemeClr val="lt1"/>
                  </a:solidFill>
                  <a:latin typeface="+mn-lt"/>
                  <a:ea typeface="+mn-ea"/>
                  <a:cs typeface="+mn-cs"/>
                </a:defRPr>
              </a:lvl7pPr>
              <a:lvl8pPr marL="2727381" algn="l" defTabSz="779252" rtl="0" eaLnBrk="1" latinLnBrk="0" hangingPunct="1">
                <a:defRPr sz="1500" kern="1200">
                  <a:solidFill>
                    <a:schemeClr val="lt1"/>
                  </a:solidFill>
                  <a:latin typeface="+mn-lt"/>
                  <a:ea typeface="+mn-ea"/>
                  <a:cs typeface="+mn-cs"/>
                </a:defRPr>
              </a:lvl8pPr>
              <a:lvl9pPr marL="3117007" algn="l" defTabSz="779252" rtl="0" eaLnBrk="1" latinLnBrk="0" hangingPunct="1">
                <a:defRPr sz="1500" kern="1200">
                  <a:solidFill>
                    <a:schemeClr val="lt1"/>
                  </a:solidFill>
                  <a:latin typeface="+mn-lt"/>
                  <a:ea typeface="+mn-ea"/>
                  <a:cs typeface="+mn-cs"/>
                </a:defRPr>
              </a:lvl9pPr>
            </a:lstStyle>
            <a:p>
              <a:pPr algn="ctr"/>
              <a:endParaRPr lang="da-DK"/>
            </a:p>
          </p:txBody>
        </p:sp>
      </p:grpSp>
      <p:pic>
        <p:nvPicPr>
          <p:cNvPr id="3" name="Picture 2">
            <a:extLst>
              <a:ext uri="{FF2B5EF4-FFF2-40B4-BE49-F238E27FC236}">
                <a16:creationId xmlns:a16="http://schemas.microsoft.com/office/drawing/2014/main" id="{312877D4-E442-44F2-9752-4DF3942E89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7055" y="-3240357"/>
            <a:ext cx="5602931" cy="8404397"/>
          </a:xfrm>
          <a:prstGeom prst="rect">
            <a:avLst/>
          </a:prstGeom>
        </p:spPr>
      </p:pic>
      <p:sp>
        <p:nvSpPr>
          <p:cNvPr id="2" name="Platshållare för bildnummer 3">
            <a:extLst>
              <a:ext uri="{FF2B5EF4-FFF2-40B4-BE49-F238E27FC236}">
                <a16:creationId xmlns:a16="http://schemas.microsoft.com/office/drawing/2014/main" id="{7711299B-C3BA-50FB-D413-46885C14DCCB}"/>
              </a:ext>
            </a:extLst>
          </p:cNvPr>
          <p:cNvSpPr txBox="1">
            <a:spLocks/>
          </p:cNvSpPr>
          <p:nvPr/>
        </p:nvSpPr>
        <p:spPr>
          <a:xfrm>
            <a:off x="8606277" y="4731990"/>
            <a:ext cx="533400" cy="377224"/>
          </a:xfrm>
          <a:prstGeom prst="rect">
            <a:avLst/>
          </a:prstGeom>
        </p:spPr>
        <p:txBody>
          <a:bodyPr vert="horz" anchor="ctr" anchorCtr="0">
            <a:noAutofit/>
          </a:bodyPr>
          <a:lstStyle/>
          <a:p>
            <a:pPr algn="ctr" defTabSz="914378">
              <a:defRPr/>
            </a:pPr>
            <a:fld id="{4BB8EC8A-F523-48E4-93C4-ABB2B167CA25}" type="slidenum">
              <a:rPr lang="sv-SE" sz="1100">
                <a:solidFill>
                  <a:schemeClr val="bg1"/>
                </a:solidFill>
              </a:rPr>
              <a:pPr algn="ctr" defTabSz="914378">
                <a:defRPr/>
              </a:pPr>
              <a:t>12</a:t>
            </a:fld>
            <a:endParaRPr lang="sv-SE" sz="1100" dirty="0">
              <a:solidFill>
                <a:schemeClr val="bg1"/>
              </a:solidFill>
            </a:endParaRPr>
          </a:p>
        </p:txBody>
      </p:sp>
      <p:sp>
        <p:nvSpPr>
          <p:cNvPr id="4" name="Platshållare för bildnummer 3">
            <a:extLst>
              <a:ext uri="{FF2B5EF4-FFF2-40B4-BE49-F238E27FC236}">
                <a16:creationId xmlns:a16="http://schemas.microsoft.com/office/drawing/2014/main" id="{A6268882-3057-EB85-B656-0EADD17DA9A0}"/>
              </a:ext>
            </a:extLst>
          </p:cNvPr>
          <p:cNvSpPr txBox="1">
            <a:spLocks/>
          </p:cNvSpPr>
          <p:nvPr/>
        </p:nvSpPr>
        <p:spPr>
          <a:xfrm>
            <a:off x="8606277" y="4731990"/>
            <a:ext cx="533400" cy="377224"/>
          </a:xfrm>
          <a:prstGeom prst="rect">
            <a:avLst/>
          </a:prstGeom>
        </p:spPr>
        <p:txBody>
          <a:bodyPr vert="horz" anchor="ctr" anchorCtr="0">
            <a:noAutofit/>
          </a:bodyPr>
          <a:lstStyle/>
          <a:p>
            <a:pPr algn="ctr" defTabSz="914378">
              <a:defRPr/>
            </a:pPr>
            <a:fld id="{4BB8EC8A-F523-48E4-93C4-ABB2B167CA25}" type="slidenum">
              <a:rPr lang="sv-SE" sz="1100">
                <a:solidFill>
                  <a:schemeClr val="bg1"/>
                </a:solidFill>
              </a:rPr>
              <a:pPr algn="ctr" defTabSz="914378">
                <a:defRPr/>
              </a:pPr>
              <a:t>12</a:t>
            </a:fld>
            <a:endParaRPr lang="sv-SE" sz="1100" dirty="0">
              <a:solidFill>
                <a:schemeClr val="bg1"/>
              </a:solidFill>
            </a:endParaRPr>
          </a:p>
        </p:txBody>
      </p:sp>
      <p:sp>
        <p:nvSpPr>
          <p:cNvPr id="8" name="Google Shape;221;p1">
            <a:extLst>
              <a:ext uri="{FF2B5EF4-FFF2-40B4-BE49-F238E27FC236}">
                <a16:creationId xmlns:a16="http://schemas.microsoft.com/office/drawing/2014/main" id="{359BB528-CC06-2E29-69F3-796A9D863AFA}"/>
              </a:ext>
            </a:extLst>
          </p:cNvPr>
          <p:cNvSpPr/>
          <p:nvPr/>
        </p:nvSpPr>
        <p:spPr>
          <a:xfrm>
            <a:off x="16924" y="4639673"/>
            <a:ext cx="938463" cy="51462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algn="ctr"/>
            <a:endParaRPr sz="1013" dirty="0">
              <a:solidFill>
                <a:schemeClr val="lt1"/>
              </a:solidFill>
              <a:latin typeface="Recursive Mono Linear" pitchFamily="2" charset="0"/>
              <a:ea typeface="Calibri"/>
              <a:cs typeface="Recursive Mono Linear" pitchFamily="2" charset="0"/>
              <a:sym typeface="Calibri"/>
            </a:endParaRPr>
          </a:p>
        </p:txBody>
      </p:sp>
    </p:spTree>
    <p:extLst>
      <p:ext uri="{BB962C8B-B14F-4D97-AF65-F5344CB8AC3E}">
        <p14:creationId xmlns:p14="http://schemas.microsoft.com/office/powerpoint/2010/main" val="1800420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2848397-0977-700F-907B-4E64F8B063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23" t="-12" r="6748" b="74"/>
          <a:stretch/>
        </p:blipFill>
        <p:spPr bwMode="auto">
          <a:xfrm>
            <a:off x="4452965" y="4465"/>
            <a:ext cx="4772189" cy="514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68A66D8-EC68-4105-A710-9202A329EB86}"/>
              </a:ext>
            </a:extLst>
          </p:cNvPr>
          <p:cNvSpPr txBox="1"/>
          <p:nvPr/>
        </p:nvSpPr>
        <p:spPr>
          <a:xfrm>
            <a:off x="771891" y="856892"/>
            <a:ext cx="3195945" cy="854423"/>
          </a:xfrm>
          <a:prstGeom prst="rect">
            <a:avLst/>
          </a:prstGeom>
          <a:noFill/>
        </p:spPr>
        <p:txBody>
          <a:bodyPr wrap="square" lIns="84160" tIns="42080" rIns="84160" bIns="42080" rtlCol="0" anchor="t">
            <a:spAutoFit/>
          </a:bodyPr>
          <a:lstStyle/>
          <a:p>
            <a:pPr marL="187960" indent="-187960"/>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Partner &amp; CCO,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Krogager &amp; Schmidt ApS</a:t>
            </a:r>
            <a:endParaRPr lang="da-DK" sz="900">
              <a:latin typeface="Open Sans" panose="020B0606030504020204" pitchFamily="34" charset="0"/>
              <a:ea typeface="Open Sans" panose="020B0606030504020204" pitchFamily="34" charset="0"/>
              <a:cs typeface="Open Sans" panose="020B0606030504020204" pitchFamily="34" charset="0"/>
            </a:endParaRPr>
          </a:p>
          <a:p>
            <a:pPr marL="187960" indent="-187960"/>
            <a:endParaRPr lang="en-GB" sz="1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87960" indent="-187960"/>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CEO &amp; Founder,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Krogager Ventures</a:t>
            </a:r>
          </a:p>
          <a:p>
            <a:pPr marL="187960" indent="-187960"/>
            <a:endParaRPr lang="en-GB" sz="1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87960" indent="-187960"/>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Co-founder, partner </a:t>
            </a:r>
            <a:r>
              <a:rPr lang="en-GB" sz="900" b="1"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og</a:t>
            </a:r>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investor,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Krogager Capital ApS</a:t>
            </a:r>
          </a:p>
          <a:p>
            <a:pPr marL="187960" indent="-187960"/>
            <a:endParaRPr lang="en-GB" sz="1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87960" indent="-187960"/>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Board,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NOJ </a:t>
            </a:r>
            <a:r>
              <a:rPr lang="en-GB" sz="90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Fonden</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suppleant</a:t>
            </a:r>
          </a:p>
          <a:p>
            <a:pPr marL="0" lvl="1"/>
            <a:endParaRPr lang="en-GB" sz="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87960" lvl="1" indent="-187960"/>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Writer of many professional articles </a:t>
            </a:r>
            <a:endPar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endParaRPr lang="en-GB" sz="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298EA6D3-A3D5-4E1E-A88A-F1389C343DE7}"/>
              </a:ext>
            </a:extLst>
          </p:cNvPr>
          <p:cNvSpPr txBox="1"/>
          <p:nvPr/>
        </p:nvSpPr>
        <p:spPr>
          <a:xfrm>
            <a:off x="773629" y="3460408"/>
            <a:ext cx="3136595" cy="777479"/>
          </a:xfrm>
          <a:prstGeom prst="rect">
            <a:avLst/>
          </a:prstGeom>
          <a:noFill/>
        </p:spPr>
        <p:txBody>
          <a:bodyPr wrap="square" lIns="84160" tIns="42080" rIns="84160" bIns="42080" rtlCol="0" anchor="t">
            <a:spAutoFit/>
          </a:bodyPr>
          <a:lstStyle/>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Nordea Graduate Program,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Nordea</a:t>
            </a: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Master, Philosophy, Economics &amp; Management</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Copenhagen Business School</a:t>
            </a:r>
            <a:endParaRPr lang="da-DK" sz="144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 Philosophy, Economics &amp; Management</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Aarhus University </a:t>
            </a:r>
          </a:p>
        </p:txBody>
      </p:sp>
      <p:sp>
        <p:nvSpPr>
          <p:cNvPr id="14" name="TextBox 13">
            <a:extLst>
              <a:ext uri="{FF2B5EF4-FFF2-40B4-BE49-F238E27FC236}">
                <a16:creationId xmlns:a16="http://schemas.microsoft.com/office/drawing/2014/main" id="{1B197D1F-738B-4E50-9EEF-08C2EAA7890B}"/>
              </a:ext>
            </a:extLst>
          </p:cNvPr>
          <p:cNvSpPr txBox="1"/>
          <p:nvPr/>
        </p:nvSpPr>
        <p:spPr>
          <a:xfrm>
            <a:off x="767008" y="1947631"/>
            <a:ext cx="3486685" cy="1469976"/>
          </a:xfrm>
          <a:prstGeom prst="rect">
            <a:avLst/>
          </a:prstGeom>
          <a:noFill/>
        </p:spPr>
        <p:txBody>
          <a:bodyPr wrap="square" lIns="84160" tIns="42080" rIns="84160" bIns="42080" rtlCol="0" anchor="t">
            <a:spAutoFit/>
          </a:bodyPr>
          <a:lstStyle/>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CEO </a:t>
            </a:r>
            <a:r>
              <a:rPr lang="en-GB" sz="900" b="1"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og</a:t>
            </a:r>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co-founder,</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Horizon Ventures</a:t>
            </a:r>
          </a:p>
          <a:p>
            <a:r>
              <a:rPr lang="en-GB" sz="900" b="1"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Bestyrelsesmedlem</a:t>
            </a:r>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Soundtractor</a:t>
            </a:r>
            <a:endPar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New Business &amp; Venture Lead,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Discovery, R&amp;D, Demant</a:t>
            </a: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Development Manager,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Sales &amp; Marketing, Demant</a:t>
            </a: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Business Analyst &amp; Team Lead,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Finance &amp; IT, </a:t>
            </a:r>
            <a:r>
              <a:rPr lang="en-GB" sz="90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Demant</a:t>
            </a:r>
            <a:endPar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CEO </a:t>
            </a:r>
            <a:r>
              <a:rPr lang="en-GB" sz="900" b="1"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og</a:t>
            </a:r>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co-founder,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Watch Collection</a:t>
            </a: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Graduate,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Strategy, Sales &amp; Marketing, Nordea </a:t>
            </a: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Founder</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Energeia</a:t>
            </a:r>
          </a:p>
          <a:p>
            <a:r>
              <a:rPr lang="en-GB" sz="9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Sales Consultant</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Dong Energy</a:t>
            </a:r>
            <a:endParaRPr lang="en-GB">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221;p1">
            <a:extLst>
              <a:ext uri="{FF2B5EF4-FFF2-40B4-BE49-F238E27FC236}">
                <a16:creationId xmlns:a16="http://schemas.microsoft.com/office/drawing/2014/main" id="{359BB528-CC06-2E29-69F3-796A9D863AFA}"/>
              </a:ext>
            </a:extLst>
          </p:cNvPr>
          <p:cNvSpPr/>
          <p:nvPr/>
        </p:nvSpPr>
        <p:spPr>
          <a:xfrm>
            <a:off x="7597241" y="-2633"/>
            <a:ext cx="1126156" cy="617544"/>
          </a:xfrm>
          <a:prstGeom prst="rect">
            <a:avLst/>
          </a:prstGeom>
          <a:blipFill rotWithShape="1">
            <a:blip r:embed="rId3">
              <a:alphaModFix/>
            </a:blip>
            <a:stretch>
              <a:fillRect/>
            </a:stretch>
          </a:blipFill>
          <a:ln>
            <a:noFill/>
          </a:ln>
        </p:spPr>
        <p:txBody>
          <a:bodyPr spcFirstLastPara="1" wrap="square" lIns="109710" tIns="54840" rIns="109710" bIns="54840" anchor="ctr" anchorCtr="0">
            <a:noAutofit/>
          </a:bodyPr>
          <a:lstStyle/>
          <a:p>
            <a:pPr algn="ctr"/>
            <a:endParaRPr sz="1216">
              <a:solidFill>
                <a:schemeClr val="lt1"/>
              </a:solidFill>
              <a:latin typeface="Recursive Mono Linear" pitchFamily="2" charset="0"/>
              <a:ea typeface="Calibri"/>
              <a:cs typeface="Recursive Mono Linear" pitchFamily="2" charset="0"/>
              <a:sym typeface="Calibri"/>
            </a:endParaRPr>
          </a:p>
        </p:txBody>
      </p:sp>
      <p:sp>
        <p:nvSpPr>
          <p:cNvPr id="9" name="Pladsholder til slidenummer 7">
            <a:extLst>
              <a:ext uri="{FF2B5EF4-FFF2-40B4-BE49-F238E27FC236}">
                <a16:creationId xmlns:a16="http://schemas.microsoft.com/office/drawing/2014/main" id="{E1D106C1-903F-1AE4-ED48-978CE43BD6F0}"/>
              </a:ext>
            </a:extLst>
          </p:cNvPr>
          <p:cNvSpPr>
            <a:spLocks noGrp="1"/>
          </p:cNvSpPr>
          <p:nvPr>
            <p:ph type="sldNum" sz="quarter" idx="12"/>
          </p:nvPr>
        </p:nvSpPr>
        <p:spPr>
          <a:xfrm>
            <a:off x="8367537" y="4755897"/>
            <a:ext cx="655277" cy="233273"/>
          </a:xfrm>
        </p:spPr>
        <p:txBody>
          <a:bodyPr/>
          <a:lstStyle/>
          <a:p>
            <a:fld id="{3F867124-9FA5-4CFD-B725-CFF10C049E3B}" type="slidenum">
              <a:rPr lang="da-DK">
                <a:solidFill>
                  <a:schemeClr val="bg1"/>
                </a:solidFill>
              </a:rPr>
              <a:t>13</a:t>
            </a:fld>
            <a:endParaRPr lang="da-DK">
              <a:solidFill>
                <a:schemeClr val="bg1"/>
              </a:solidFill>
            </a:endParaRPr>
          </a:p>
        </p:txBody>
      </p:sp>
      <p:cxnSp>
        <p:nvCxnSpPr>
          <p:cNvPr id="15" name="Straight Connector 18">
            <a:extLst>
              <a:ext uri="{FF2B5EF4-FFF2-40B4-BE49-F238E27FC236}">
                <a16:creationId xmlns:a16="http://schemas.microsoft.com/office/drawing/2014/main" id="{4970117D-FE44-3863-3160-E5B30E3603FB}"/>
              </a:ext>
            </a:extLst>
          </p:cNvPr>
          <p:cNvCxnSpPr>
            <a:cxnSpLocks/>
          </p:cNvCxnSpPr>
          <p:nvPr/>
        </p:nvCxnSpPr>
        <p:spPr>
          <a:xfrm>
            <a:off x="641372" y="1962134"/>
            <a:ext cx="0" cy="129726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7" name="Straight Connector 24">
            <a:extLst>
              <a:ext uri="{FF2B5EF4-FFF2-40B4-BE49-F238E27FC236}">
                <a16:creationId xmlns:a16="http://schemas.microsoft.com/office/drawing/2014/main" id="{853537B9-8048-5E04-993D-4B6346864219}"/>
              </a:ext>
            </a:extLst>
          </p:cNvPr>
          <p:cNvCxnSpPr>
            <a:cxnSpLocks/>
          </p:cNvCxnSpPr>
          <p:nvPr/>
        </p:nvCxnSpPr>
        <p:spPr>
          <a:xfrm>
            <a:off x="641372" y="3476748"/>
            <a:ext cx="0" cy="609327"/>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TextBox 25">
            <a:extLst>
              <a:ext uri="{FF2B5EF4-FFF2-40B4-BE49-F238E27FC236}">
                <a16:creationId xmlns:a16="http://schemas.microsoft.com/office/drawing/2014/main" id="{8CC80BB9-5804-D838-0322-2538A19BC3C7}"/>
              </a:ext>
            </a:extLst>
          </p:cNvPr>
          <p:cNvSpPr txBox="1"/>
          <p:nvPr/>
        </p:nvSpPr>
        <p:spPr>
          <a:xfrm rot="16200000">
            <a:off x="332480" y="3516578"/>
            <a:ext cx="364871" cy="167769"/>
          </a:xfrm>
          <a:prstGeom prst="rect">
            <a:avLst/>
          </a:prstGeom>
          <a:noFill/>
          <a:ln>
            <a:noFill/>
          </a:ln>
        </p:spPr>
        <p:txBody>
          <a:bodyPr wrap="square" lIns="70133" tIns="35067" rIns="70133" bIns="35067" rtlCol="0">
            <a:spAutoFit/>
          </a:bodyPr>
          <a:lstStyle/>
          <a:p>
            <a:pPr algn="r"/>
            <a:r>
              <a:rPr lang="en-US" sz="63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Educ.</a:t>
            </a:r>
          </a:p>
        </p:txBody>
      </p:sp>
      <p:cxnSp>
        <p:nvCxnSpPr>
          <p:cNvPr id="21" name="Straight Connector 26">
            <a:extLst>
              <a:ext uri="{FF2B5EF4-FFF2-40B4-BE49-F238E27FC236}">
                <a16:creationId xmlns:a16="http://schemas.microsoft.com/office/drawing/2014/main" id="{3CD7557A-52CC-5F6E-C753-BDC56EE6E87B}"/>
              </a:ext>
            </a:extLst>
          </p:cNvPr>
          <p:cNvCxnSpPr>
            <a:cxnSpLocks/>
          </p:cNvCxnSpPr>
          <p:nvPr/>
        </p:nvCxnSpPr>
        <p:spPr>
          <a:xfrm>
            <a:off x="641372" y="839536"/>
            <a:ext cx="0" cy="960506"/>
          </a:xfrm>
          <a:prstGeom prst="line">
            <a:avLst/>
          </a:prstGeom>
          <a:ln/>
        </p:spPr>
        <p:style>
          <a:lnRef idx="1">
            <a:schemeClr val="accent2"/>
          </a:lnRef>
          <a:fillRef idx="0">
            <a:schemeClr val="accent2"/>
          </a:fillRef>
          <a:effectRef idx="0">
            <a:schemeClr val="accent2"/>
          </a:effectRef>
          <a:fontRef idx="minor">
            <a:schemeClr val="tx1"/>
          </a:fontRef>
        </p:style>
      </p:cxnSp>
      <p:sp>
        <p:nvSpPr>
          <p:cNvPr id="23" name="TextBox 27">
            <a:extLst>
              <a:ext uri="{FF2B5EF4-FFF2-40B4-BE49-F238E27FC236}">
                <a16:creationId xmlns:a16="http://schemas.microsoft.com/office/drawing/2014/main" id="{FC965815-4DF2-BFD7-5864-1B5C82ACA16A}"/>
              </a:ext>
            </a:extLst>
          </p:cNvPr>
          <p:cNvSpPr txBox="1"/>
          <p:nvPr/>
        </p:nvSpPr>
        <p:spPr>
          <a:xfrm rot="16200000">
            <a:off x="11718" y="1193066"/>
            <a:ext cx="1006397" cy="167769"/>
          </a:xfrm>
          <a:prstGeom prst="rect">
            <a:avLst/>
          </a:prstGeom>
          <a:noFill/>
          <a:ln>
            <a:noFill/>
          </a:ln>
        </p:spPr>
        <p:txBody>
          <a:bodyPr wrap="square" lIns="70133" tIns="35067" rIns="70133" bIns="35067" rtlCol="0">
            <a:spAutoFit/>
          </a:bodyPr>
          <a:lstStyle/>
          <a:p>
            <a:pPr algn="r"/>
            <a:r>
              <a:rPr lang="en-US" sz="63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Current ‘positions’</a:t>
            </a:r>
          </a:p>
        </p:txBody>
      </p:sp>
      <p:sp>
        <p:nvSpPr>
          <p:cNvPr id="25" name="TextBox 30">
            <a:extLst>
              <a:ext uri="{FF2B5EF4-FFF2-40B4-BE49-F238E27FC236}">
                <a16:creationId xmlns:a16="http://schemas.microsoft.com/office/drawing/2014/main" id="{E4094D6F-8D92-8E83-0F8C-05B27137EDC4}"/>
              </a:ext>
            </a:extLst>
          </p:cNvPr>
          <p:cNvSpPr txBox="1"/>
          <p:nvPr/>
        </p:nvSpPr>
        <p:spPr>
          <a:xfrm rot="16200000">
            <a:off x="11717" y="2353926"/>
            <a:ext cx="1006397" cy="167769"/>
          </a:xfrm>
          <a:prstGeom prst="rect">
            <a:avLst/>
          </a:prstGeom>
          <a:noFill/>
          <a:ln>
            <a:noFill/>
          </a:ln>
        </p:spPr>
        <p:txBody>
          <a:bodyPr wrap="square" lIns="70133" tIns="35067" rIns="70133" bIns="35067" rtlCol="0">
            <a:spAutoFit/>
          </a:bodyPr>
          <a:lstStyle/>
          <a:p>
            <a:pPr algn="r"/>
            <a:r>
              <a:rPr lang="en-US" sz="63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Previous ‘positions’</a:t>
            </a:r>
          </a:p>
        </p:txBody>
      </p:sp>
      <p:sp>
        <p:nvSpPr>
          <p:cNvPr id="29" name="TextBox 1">
            <a:extLst>
              <a:ext uri="{FF2B5EF4-FFF2-40B4-BE49-F238E27FC236}">
                <a16:creationId xmlns:a16="http://schemas.microsoft.com/office/drawing/2014/main" id="{D6DB4EF8-67F2-F08A-FA4A-0CC48A28BD8C}"/>
              </a:ext>
            </a:extLst>
          </p:cNvPr>
          <p:cNvSpPr txBox="1"/>
          <p:nvPr/>
        </p:nvSpPr>
        <p:spPr>
          <a:xfrm>
            <a:off x="215458" y="291044"/>
            <a:ext cx="2758581" cy="369332"/>
          </a:xfrm>
          <a:prstGeom prst="rect">
            <a:avLst/>
          </a:prstGeom>
          <a:noFill/>
        </p:spPr>
        <p:txBody>
          <a:bodyPr wrap="square" lIns="91440" tIns="45720" rIns="91440" bIns="45720" rtlCol="0" anchor="t">
            <a:spAutoFit/>
          </a:bodyPr>
          <a:lstStyle/>
          <a:p>
            <a:r>
              <a:rPr lang="da-DK" sz="1800" b="1" dirty="0">
                <a:solidFill>
                  <a:schemeClr val="accent4"/>
                </a:solidFill>
                <a:latin typeface="Open Sans"/>
                <a:ea typeface="Open Sans"/>
                <a:cs typeface="Open Sans"/>
              </a:rPr>
              <a:t>Kasper Linde Krogager</a:t>
            </a:r>
          </a:p>
        </p:txBody>
      </p:sp>
    </p:spTree>
    <p:extLst>
      <p:ext uri="{BB962C8B-B14F-4D97-AF65-F5344CB8AC3E}">
        <p14:creationId xmlns:p14="http://schemas.microsoft.com/office/powerpoint/2010/main" val="3569066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Do M&amp;A Transactions Fail?">
            <a:extLst>
              <a:ext uri="{FF2B5EF4-FFF2-40B4-BE49-F238E27FC236}">
                <a16:creationId xmlns:a16="http://schemas.microsoft.com/office/drawing/2014/main" id="{5845E29C-22A4-F85D-F806-2D2F8F47C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 insurance dealmakers – what's next? | Insurance Business America">
            <a:extLst>
              <a:ext uri="{FF2B5EF4-FFF2-40B4-BE49-F238E27FC236}">
                <a16:creationId xmlns:a16="http://schemas.microsoft.com/office/drawing/2014/main" id="{51204386-587A-1BE4-02A1-EAECCD4DE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0899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6955F3DB-9EA0-0989-DAED-D34D449B6D38}"/>
              </a:ext>
            </a:extLst>
          </p:cNvPr>
          <p:cNvPicPr>
            <a:picLocks noChangeAspect="1"/>
          </p:cNvPicPr>
          <p:nvPr/>
        </p:nvPicPr>
        <p:blipFill>
          <a:blip r:embed="rId4"/>
          <a:srcRect l="20486" t="32110" r="405" b="-773"/>
          <a:stretch/>
        </p:blipFill>
        <p:spPr>
          <a:xfrm>
            <a:off x="7272000" y="3168000"/>
            <a:ext cx="1872000" cy="2628000"/>
          </a:xfrm>
          <a:prstGeom prst="rect">
            <a:avLst/>
          </a:prstGeom>
        </p:spPr>
      </p:pic>
      <p:sp>
        <p:nvSpPr>
          <p:cNvPr id="3" name="Tekstfelt 2">
            <a:extLst>
              <a:ext uri="{FF2B5EF4-FFF2-40B4-BE49-F238E27FC236}">
                <a16:creationId xmlns:a16="http://schemas.microsoft.com/office/drawing/2014/main" id="{DBB68193-B27E-65B7-AEDC-16602CDA2AB4}"/>
              </a:ext>
            </a:extLst>
          </p:cNvPr>
          <p:cNvSpPr txBox="1"/>
          <p:nvPr/>
        </p:nvSpPr>
        <p:spPr>
          <a:xfrm>
            <a:off x="2862748" y="1159251"/>
            <a:ext cx="4362452" cy="1600438"/>
          </a:xfrm>
          <a:prstGeom prst="rect">
            <a:avLst/>
          </a:prstGeom>
          <a:noFill/>
        </p:spPr>
        <p:txBody>
          <a:bodyPr wrap="square" lIns="91440" tIns="45720" rIns="91440" bIns="45720" rtlCol="0" anchor="t">
            <a:spAutoFit/>
          </a:bodyPr>
          <a:lstStyle/>
          <a:p>
            <a:pPr>
              <a:spcAft>
                <a:spcPts val="600"/>
              </a:spcAft>
            </a:pPr>
            <a:r>
              <a:rPr lang="da-DK"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Krogager &amp; Schmidt er en </a:t>
            </a:r>
            <a:r>
              <a:rPr lang="da-DK"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professionel serviceudbyder, </a:t>
            </a:r>
            <a:r>
              <a:rPr lang="da-DK"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der arbejder sammen med virksomheder, der forstår den betydelige indflydelse, deres medarbejdere har på forretningen.
De har evnen og ressourcerne til at </a:t>
            </a:r>
            <a:r>
              <a:rPr lang="da-DK"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analysere, rådgive og eksekvere </a:t>
            </a:r>
            <a:r>
              <a:rPr lang="da-DK"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inden for (stort set) alle de områder, der knytter sig til drift og udvikling af den menneskelige organisation.
De nøjes ikke med at afdække udviklingsområder, men </a:t>
            </a:r>
            <a:r>
              <a:rPr lang="da-DK"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hjælper dig også med at udvikle din forretning</a:t>
            </a:r>
            <a:r>
              <a:rPr lang="da-DK"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4" name="Lige forbindelse 3">
            <a:extLst>
              <a:ext uri="{FF2B5EF4-FFF2-40B4-BE49-F238E27FC236}">
                <a16:creationId xmlns:a16="http://schemas.microsoft.com/office/drawing/2014/main" id="{4D13909A-B880-B60C-EFA0-39E25C5C9FCB}"/>
              </a:ext>
            </a:extLst>
          </p:cNvPr>
          <p:cNvCxnSpPr>
            <a:cxnSpLocks/>
          </p:cNvCxnSpPr>
          <p:nvPr/>
        </p:nvCxnSpPr>
        <p:spPr>
          <a:xfrm>
            <a:off x="2733831" y="233"/>
            <a:ext cx="0" cy="3167767"/>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F845B2F7-B5EB-04EF-AED7-7337E2A115A6}"/>
              </a:ext>
            </a:extLst>
          </p:cNvPr>
          <p:cNvSpPr txBox="1"/>
          <p:nvPr/>
        </p:nvSpPr>
        <p:spPr>
          <a:xfrm>
            <a:off x="943950" y="1159251"/>
            <a:ext cx="1660965" cy="569387"/>
          </a:xfrm>
          <a:prstGeom prst="rect">
            <a:avLst/>
          </a:prstGeom>
          <a:noFill/>
        </p:spPr>
        <p:txBody>
          <a:bodyPr wrap="square" rtlCol="0">
            <a:spAutoFit/>
          </a:bodyPr>
          <a:lstStyle/>
          <a:p>
            <a:pPr algn="r"/>
            <a:r>
              <a:rPr lang="da-DK"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Hvad</a:t>
            </a:r>
            <a:r>
              <a:rPr lang="da-DK"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da-DK"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 </a:t>
            </a:r>
            <a:br>
              <a:rPr lang="da-DK"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da-DK"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Krogager &amp; Schmidt</a:t>
            </a:r>
            <a:endParaRPr lang="da-DK"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felt 8">
            <a:extLst>
              <a:ext uri="{FF2B5EF4-FFF2-40B4-BE49-F238E27FC236}">
                <a16:creationId xmlns:a16="http://schemas.microsoft.com/office/drawing/2014/main" id="{09199DAC-750A-9354-8042-E5379086AA6E}"/>
              </a:ext>
            </a:extLst>
          </p:cNvPr>
          <p:cNvSpPr txBox="1"/>
          <p:nvPr/>
        </p:nvSpPr>
        <p:spPr>
          <a:xfrm>
            <a:off x="2862748" y="2938442"/>
            <a:ext cx="5872122" cy="261610"/>
          </a:xfrm>
          <a:prstGeom prst="rect">
            <a:avLst/>
          </a:prstGeom>
          <a:noFill/>
        </p:spPr>
        <p:txBody>
          <a:bodyPr wrap="square" lIns="91440" tIns="45720" rIns="91440" bIns="45720" rtlCol="0" anchor="t">
            <a:spAutoFit/>
          </a:bodyPr>
          <a:lstStyle/>
          <a:p>
            <a:pPr>
              <a:spcAft>
                <a:spcPts val="600"/>
              </a:spcAft>
            </a:pPr>
            <a:r>
              <a:rPr lang="en-US" sz="11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da-DK" sz="11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Krogager &amp; Schmidt ser mennesket i forretningen og forretningen i mennesket!"</a:t>
            </a:r>
            <a:endParaRPr lang="en-US" sz="11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5860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AB9DD-26EC-4727-6D4E-0A57DD8E6AA0}"/>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CFD797AB-F53B-7911-4395-6F4ADD795CF0}"/>
              </a:ext>
            </a:extLst>
          </p:cNvPr>
          <p:cNvSpPr txBox="1"/>
          <p:nvPr/>
        </p:nvSpPr>
        <p:spPr>
          <a:xfrm>
            <a:off x="2773183" y="1887765"/>
            <a:ext cx="3540908" cy="1015663"/>
          </a:xfrm>
          <a:prstGeom prst="rect">
            <a:avLst/>
          </a:prstGeom>
          <a:noFill/>
        </p:spPr>
        <p:txBody>
          <a:bodyPr wrap="square" lIns="91440" tIns="45720" rIns="91440" bIns="45720" rtlCol="0" anchor="t">
            <a:spAutoFit/>
          </a:bodyPr>
          <a:lstStyle/>
          <a:p>
            <a:pPr marL="6350" indent="-6350">
              <a:spcBef>
                <a:spcPct val="0"/>
              </a:spcBef>
              <a:spcAft>
                <a:spcPts val="450"/>
              </a:spcAft>
            </a:pPr>
            <a:r>
              <a:rPr lang="da-DK"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Med udgangspunkt i veldokumenterede koncepter og mange års praktisk erfaring tilbyder Krogager &amp; Schmidt ApS  skræddersyet support inden for alle centrale HR områder som f.eks.</a:t>
            </a:r>
            <a:endParaRPr lang="en-US" sz="1200" dirty="0">
              <a:solidFill>
                <a:schemeClr val="tx1">
                  <a:lumMod val="75000"/>
                  <a:lumOff val="25000"/>
                </a:schemeClr>
              </a:solidFill>
              <a:ea typeface="+mn-lt"/>
              <a:cs typeface="+mn-lt"/>
            </a:endParaRPr>
          </a:p>
        </p:txBody>
      </p:sp>
      <p:sp>
        <p:nvSpPr>
          <p:cNvPr id="12" name="TextBox 10">
            <a:extLst>
              <a:ext uri="{FF2B5EF4-FFF2-40B4-BE49-F238E27FC236}">
                <a16:creationId xmlns:a16="http://schemas.microsoft.com/office/drawing/2014/main" id="{4976F348-73C6-6518-5394-0D10FFA16384}"/>
              </a:ext>
            </a:extLst>
          </p:cNvPr>
          <p:cNvSpPr txBox="1"/>
          <p:nvPr/>
        </p:nvSpPr>
        <p:spPr>
          <a:xfrm>
            <a:off x="291204" y="277604"/>
            <a:ext cx="5804984" cy="615553"/>
          </a:xfrm>
          <a:prstGeom prst="rect">
            <a:avLst/>
          </a:prstGeom>
          <a:noFill/>
        </p:spPr>
        <p:txBody>
          <a:bodyPr wrap="square" rtlCol="0">
            <a:spAutoFit/>
          </a:bodyPr>
          <a:lstStyle/>
          <a:p>
            <a:r>
              <a:rPr lang="da-DK"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Full-service udbyder </a:t>
            </a:r>
          </a:p>
          <a:p>
            <a:r>
              <a:rPr lang="da-DK" sz="1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til en meget konkurrencedygtig pris</a:t>
            </a:r>
            <a:endParaRPr lang="en-US" sz="14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One Stop HR Shop">
            <a:extLst>
              <a:ext uri="{FF2B5EF4-FFF2-40B4-BE49-F238E27FC236}">
                <a16:creationId xmlns:a16="http://schemas.microsoft.com/office/drawing/2014/main" id="{C297F9CA-6718-B3F5-E2DB-199802C02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 y="3424513"/>
            <a:ext cx="9141051" cy="1715052"/>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D3AFA6F9-C582-801A-0129-5C6CB21B8E89}"/>
              </a:ext>
            </a:extLst>
          </p:cNvPr>
          <p:cNvSpPr txBox="1"/>
          <p:nvPr/>
        </p:nvSpPr>
        <p:spPr>
          <a:xfrm>
            <a:off x="6546364" y="1872525"/>
            <a:ext cx="2274444" cy="1200329"/>
          </a:xfrm>
          <a:prstGeom prst="rect">
            <a:avLst/>
          </a:prstGeom>
          <a:noFill/>
        </p:spPr>
        <p:txBody>
          <a:bodyPr wrap="square" lIns="91440" tIns="45720" rIns="91440" bIns="45720" rtlCol="0" anchor="t">
            <a:spAutoFit/>
          </a:bodyPr>
          <a:lstStyle/>
          <a:p>
            <a:pPr marL="180975" indent="-180975">
              <a:buFont typeface="Arial" panose="020B0604020202020204" pitchFamily="34" charset="0"/>
              <a:buChar char="•"/>
            </a:pPr>
            <a:r>
              <a:rPr lang="da-DK" sz="1200" dirty="0">
                <a:solidFill>
                  <a:schemeClr val="tx1">
                    <a:lumMod val="75000"/>
                    <a:lumOff val="25000"/>
                  </a:schemeClr>
                </a:solidFill>
                <a:ea typeface="+mn-lt"/>
                <a:cs typeface="+mn-lt"/>
              </a:rPr>
              <a:t>Implementering af strategi
Organisatorisk Due Diligence
Organisationsudvikling
Teamudvikling
Lederudvikling
Search &amp; </a:t>
            </a:r>
            <a:r>
              <a:rPr lang="da-DK" sz="1200" dirty="0" err="1">
                <a:solidFill>
                  <a:schemeClr val="tx1">
                    <a:lumMod val="75000"/>
                    <a:lumOff val="25000"/>
                  </a:schemeClr>
                </a:solidFill>
                <a:ea typeface="+mn-lt"/>
                <a:cs typeface="+mn-lt"/>
              </a:rPr>
              <a:t>Selection</a:t>
            </a:r>
            <a:endParaRPr lang="en-US" sz="1200" dirty="0">
              <a:solidFill>
                <a:schemeClr val="tx1">
                  <a:lumMod val="75000"/>
                  <a:lumOff val="25000"/>
                </a:schemeClr>
              </a:solidFill>
              <a:ea typeface="+mn-lt"/>
              <a:cs typeface="+mn-lt"/>
            </a:endParaRPr>
          </a:p>
        </p:txBody>
      </p:sp>
      <p:cxnSp>
        <p:nvCxnSpPr>
          <p:cNvPr id="7" name="Lige forbindelse 6">
            <a:extLst>
              <a:ext uri="{FF2B5EF4-FFF2-40B4-BE49-F238E27FC236}">
                <a16:creationId xmlns:a16="http://schemas.microsoft.com/office/drawing/2014/main" id="{6539E6E3-A1D5-185B-D5E0-27E5362E488E}"/>
              </a:ext>
            </a:extLst>
          </p:cNvPr>
          <p:cNvCxnSpPr>
            <a:cxnSpLocks/>
          </p:cNvCxnSpPr>
          <p:nvPr/>
        </p:nvCxnSpPr>
        <p:spPr>
          <a:xfrm>
            <a:off x="6314090" y="1857284"/>
            <a:ext cx="0" cy="331200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275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7795AD4A-6B68-E503-7E03-E272C02EA9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25EE9DE-C4B8-E1E0-44A0-7E45AFC18038}"/>
              </a:ext>
            </a:extLst>
          </p:cNvPr>
          <p:cNvPicPr>
            <a:picLocks noChangeAspect="1"/>
          </p:cNvPicPr>
          <p:nvPr/>
        </p:nvPicPr>
        <p:blipFill>
          <a:blip r:embed="rId3"/>
          <a:stretch>
            <a:fillRect/>
          </a:stretch>
        </p:blipFill>
        <p:spPr>
          <a:xfrm>
            <a:off x="-354935" y="0"/>
            <a:ext cx="4552139" cy="5143500"/>
          </a:xfrm>
          <a:prstGeom prst="rect">
            <a:avLst/>
          </a:prstGeom>
        </p:spPr>
      </p:pic>
      <p:sp>
        <p:nvSpPr>
          <p:cNvPr id="229" name="Google Shape;229;p2">
            <a:extLst>
              <a:ext uri="{FF2B5EF4-FFF2-40B4-BE49-F238E27FC236}">
                <a16:creationId xmlns:a16="http://schemas.microsoft.com/office/drawing/2014/main" id="{C79F3F3B-A046-5989-A0FF-CA539F0BDB30}"/>
              </a:ext>
            </a:extLst>
          </p:cNvPr>
          <p:cNvSpPr txBox="1"/>
          <p:nvPr/>
        </p:nvSpPr>
        <p:spPr>
          <a:xfrm>
            <a:off x="8606277" y="4731990"/>
            <a:ext cx="533400" cy="377224"/>
          </a:xfrm>
          <a:prstGeom prst="rect">
            <a:avLst/>
          </a:prstGeom>
          <a:noFill/>
          <a:ln>
            <a:noFill/>
          </a:ln>
        </p:spPr>
        <p:txBody>
          <a:bodyPr spcFirstLastPara="1" wrap="square" lIns="91425" tIns="45700" rIns="91425" bIns="45700" anchor="ctr" anchorCtr="0">
            <a:noAutofit/>
          </a:bodyPr>
          <a:lstStyle/>
          <a:p>
            <a:pPr algn="ctr"/>
            <a:fld id="{00000000-1234-1234-1234-123412341234}" type="slidenum">
              <a:rPr lang="en-US" sz="1100">
                <a:solidFill>
                  <a:schemeClr val="dk1"/>
                </a:solidFill>
                <a:latin typeface="Calibri"/>
                <a:ea typeface="Calibri"/>
                <a:cs typeface="Calibri"/>
                <a:sym typeface="Calibri"/>
              </a:rPr>
              <a:pPr algn="ctr"/>
              <a:t>4</a:t>
            </a:fld>
            <a:endParaRPr sz="1100">
              <a:solidFill>
                <a:schemeClr val="dk1"/>
              </a:solidFill>
              <a:latin typeface="Calibri"/>
              <a:ea typeface="Calibri"/>
              <a:cs typeface="Calibri"/>
              <a:sym typeface="Calibri"/>
            </a:endParaRPr>
          </a:p>
        </p:txBody>
      </p:sp>
      <p:sp>
        <p:nvSpPr>
          <p:cNvPr id="5" name="TextBox 10">
            <a:extLst>
              <a:ext uri="{FF2B5EF4-FFF2-40B4-BE49-F238E27FC236}">
                <a16:creationId xmlns:a16="http://schemas.microsoft.com/office/drawing/2014/main" id="{30DE6075-46DD-4556-24CA-A2ED1F39453B}"/>
              </a:ext>
            </a:extLst>
          </p:cNvPr>
          <p:cNvSpPr txBox="1"/>
          <p:nvPr/>
        </p:nvSpPr>
        <p:spPr>
          <a:xfrm>
            <a:off x="4509439" y="265833"/>
            <a:ext cx="2770751" cy="369332"/>
          </a:xfrm>
          <a:prstGeom prst="rect">
            <a:avLst/>
          </a:prstGeom>
          <a:noFill/>
        </p:spPr>
        <p:txBody>
          <a:bodyPr wrap="square" rtlCol="0">
            <a:spAutoFit/>
          </a:bodyPr>
          <a:lstStyle/>
          <a:p>
            <a:pPr>
              <a:spcAft>
                <a:spcPts val="600"/>
              </a:spcAft>
            </a:pPr>
            <a:r>
              <a:rPr lang="en-US" sz="1800" b="1" dirty="0" err="1">
                <a:solidFill>
                  <a:schemeClr val="accent4"/>
                </a:solidFill>
                <a:latin typeface="Recursive Sans Linear" pitchFamily="2" charset="0"/>
                <a:cs typeface="Recursive Sans Linear" pitchFamily="2" charset="0"/>
              </a:rPr>
              <a:t>Aftalefordele</a:t>
            </a:r>
            <a:endParaRPr lang="en-US" sz="825" dirty="0">
              <a:solidFill>
                <a:schemeClr val="accent4"/>
              </a:solidFill>
              <a:latin typeface="Recursive Sans Linear" pitchFamily="2" charset="0"/>
              <a:cs typeface="Recursive Sans Linear" pitchFamily="2" charset="0"/>
            </a:endParaRPr>
          </a:p>
        </p:txBody>
      </p:sp>
      <p:sp>
        <p:nvSpPr>
          <p:cNvPr id="6" name="TextBox 6">
            <a:extLst>
              <a:ext uri="{FF2B5EF4-FFF2-40B4-BE49-F238E27FC236}">
                <a16:creationId xmlns:a16="http://schemas.microsoft.com/office/drawing/2014/main" id="{0AF233B0-1667-589E-D66A-2B5424F98F34}"/>
              </a:ext>
            </a:extLst>
          </p:cNvPr>
          <p:cNvSpPr txBox="1"/>
          <p:nvPr/>
        </p:nvSpPr>
        <p:spPr>
          <a:xfrm>
            <a:off x="4560238" y="922777"/>
            <a:ext cx="4373305" cy="4019498"/>
          </a:xfrm>
          <a:prstGeom prst="rect">
            <a:avLst/>
          </a:prstGeom>
          <a:noFill/>
        </p:spPr>
        <p:txBody>
          <a:bodyPr wrap="square" lIns="68580" tIns="34290" rIns="68580" bIns="34290" rtlCol="0" anchor="t">
            <a:spAutoFit/>
          </a:bodyPr>
          <a:lstStyle/>
          <a:p>
            <a:pPr>
              <a:lnSpc>
                <a:spcPct val="115000"/>
              </a:lnSpc>
              <a:spcAft>
                <a:spcPts val="800"/>
              </a:spcAft>
            </a:pPr>
            <a:r>
              <a:rPr lang="da-DK" sz="900" kern="100" dirty="0">
                <a:effectLst/>
                <a:latin typeface="Open Sans" panose="020B0606030504020204" pitchFamily="34" charset="0"/>
                <a:ea typeface="Open Sans" panose="020B0606030504020204" pitchFamily="34" charset="0"/>
                <a:cs typeface="Open Sans" panose="020B0606030504020204" pitchFamily="34" charset="0"/>
              </a:rPr>
              <a:t>Med indgåelse af aftale tilbyder Krogager &amp; Schmidt ApS følgende fordele for vores medlemsvirksomheder:</a:t>
            </a:r>
          </a:p>
          <a:p>
            <a:pPr marL="342900" lvl="0" indent="-161925">
              <a:lnSpc>
                <a:spcPct val="115000"/>
              </a:lnSpc>
              <a:spcAft>
                <a:spcPts val="800"/>
              </a:spcAft>
              <a:buFont typeface="Arial" panose="020B0604020202020204" pitchFamily="34" charset="0"/>
              <a:buChar char="•"/>
              <a:tabLst>
                <a:tab pos="457200" algn="l"/>
              </a:tabLst>
            </a:pPr>
            <a:r>
              <a:rPr lang="da-DK" sz="900" b="1" kern="100" dirty="0">
                <a:effectLst/>
                <a:latin typeface="Open Sans" panose="020B0606030504020204" pitchFamily="34" charset="0"/>
                <a:ea typeface="Open Sans" panose="020B0606030504020204" pitchFamily="34" charset="0"/>
                <a:cs typeface="Open Sans" panose="020B0606030504020204" pitchFamily="34" charset="0"/>
              </a:rPr>
              <a:t>Rekruttering</a:t>
            </a:r>
            <a:br>
              <a:rPr lang="da-DK" sz="900" kern="100" dirty="0">
                <a:effectLst/>
                <a:latin typeface="Open Sans" panose="020B0606030504020204" pitchFamily="34" charset="0"/>
                <a:ea typeface="Open Sans" panose="020B0606030504020204" pitchFamily="34" charset="0"/>
                <a:cs typeface="Open Sans" panose="020B0606030504020204" pitchFamily="34" charset="0"/>
              </a:rPr>
            </a:br>
            <a:r>
              <a:rPr lang="da-DK" sz="900" kern="100" dirty="0">
                <a:effectLst/>
                <a:latin typeface="Open Sans" panose="020B0606030504020204" pitchFamily="34" charset="0"/>
                <a:ea typeface="Open Sans" panose="020B0606030504020204" pitchFamily="34" charset="0"/>
                <a:cs typeface="Open Sans" panose="020B0606030504020204" pitchFamily="34" charset="0"/>
              </a:rPr>
              <a:t>tilbydes til 14,4% af en årsløn (brutto) mod normalt 18%, dækkende udarbejdelse af jobprofil, annoncer, test, screening, præsentationer, referencer mv.</a:t>
            </a:r>
          </a:p>
          <a:p>
            <a:pPr marL="342900" lvl="0" indent="-161925">
              <a:lnSpc>
                <a:spcPct val="115000"/>
              </a:lnSpc>
              <a:spcAft>
                <a:spcPts val="800"/>
              </a:spcAft>
              <a:buFont typeface="Arial" panose="020B0604020202020204" pitchFamily="34" charset="0"/>
              <a:buChar char="•"/>
              <a:tabLst>
                <a:tab pos="457200" algn="l"/>
              </a:tabLst>
            </a:pPr>
            <a:r>
              <a:rPr lang="da-DK" sz="900" b="1" kern="100" dirty="0">
                <a:effectLst/>
                <a:latin typeface="Open Sans" panose="020B0606030504020204" pitchFamily="34" charset="0"/>
                <a:ea typeface="Open Sans" panose="020B0606030504020204" pitchFamily="34" charset="0"/>
                <a:cs typeface="Open Sans" panose="020B0606030504020204" pitchFamily="34" charset="0"/>
              </a:rPr>
              <a:t>Organisation Due Diligences</a:t>
            </a:r>
            <a:br>
              <a:rPr lang="da-DK" sz="900" kern="100" dirty="0">
                <a:effectLst/>
                <a:latin typeface="Open Sans" panose="020B0606030504020204" pitchFamily="34" charset="0"/>
                <a:ea typeface="Open Sans" panose="020B0606030504020204" pitchFamily="34" charset="0"/>
                <a:cs typeface="Open Sans" panose="020B0606030504020204" pitchFamily="34" charset="0"/>
              </a:rPr>
            </a:br>
            <a:r>
              <a:rPr lang="da-DK" sz="900" kern="100" dirty="0">
                <a:effectLst/>
                <a:latin typeface="Open Sans" panose="020B0606030504020204" pitchFamily="34" charset="0"/>
                <a:ea typeface="Open Sans" panose="020B0606030504020204" pitchFamily="34" charset="0"/>
                <a:cs typeface="Open Sans" panose="020B0606030504020204" pitchFamily="34" charset="0"/>
              </a:rPr>
              <a:t>tilbydes til DKK 75.000 mod normalt DKK 150.000, dækkende funktionalitet og omkostningseffektivitet på 5 væsentlige organisatoriske parametre </a:t>
            </a:r>
          </a:p>
          <a:p>
            <a:pPr marL="342900" lvl="0" indent="-161925">
              <a:lnSpc>
                <a:spcPct val="115000"/>
              </a:lnSpc>
              <a:spcAft>
                <a:spcPts val="800"/>
              </a:spcAft>
              <a:buFont typeface="Arial" panose="020B0604020202020204" pitchFamily="34" charset="0"/>
              <a:buChar char="•"/>
              <a:tabLst>
                <a:tab pos="457200" algn="l"/>
              </a:tabLst>
            </a:pPr>
            <a:r>
              <a:rPr lang="da-DK" sz="900" b="1" kern="100" dirty="0">
                <a:effectLst/>
                <a:latin typeface="Open Sans" panose="020B0606030504020204" pitchFamily="34" charset="0"/>
                <a:ea typeface="Open Sans" panose="020B0606030504020204" pitchFamily="34" charset="0"/>
                <a:cs typeface="Open Sans" panose="020B0606030504020204" pitchFamily="34" charset="0"/>
              </a:rPr>
              <a:t>Organisationsudvikling og ledertræning etc.</a:t>
            </a:r>
            <a:br>
              <a:rPr lang="da-DK" sz="900" kern="100" dirty="0">
                <a:effectLst/>
                <a:latin typeface="Open Sans" panose="020B0606030504020204" pitchFamily="34" charset="0"/>
                <a:ea typeface="Open Sans" panose="020B0606030504020204" pitchFamily="34" charset="0"/>
                <a:cs typeface="Open Sans" panose="020B0606030504020204" pitchFamily="34" charset="0"/>
              </a:rPr>
            </a:br>
            <a:r>
              <a:rPr lang="da-DK" sz="900" kern="100" dirty="0">
                <a:effectLst/>
                <a:latin typeface="Open Sans" panose="020B0606030504020204" pitchFamily="34" charset="0"/>
                <a:ea typeface="Open Sans" panose="020B0606030504020204" pitchFamily="34" charset="0"/>
                <a:cs typeface="Open Sans" panose="020B0606030504020204" pitchFamily="34" charset="0"/>
              </a:rPr>
              <a:t>tilbydes til DKK 12.000 om dagen mod normalt DKK 15.000.</a:t>
            </a:r>
          </a:p>
          <a:p>
            <a:pPr marL="342900" lvl="0" indent="-161925">
              <a:lnSpc>
                <a:spcPct val="115000"/>
              </a:lnSpc>
              <a:spcAft>
                <a:spcPts val="800"/>
              </a:spcAft>
              <a:buFont typeface="Arial" panose="020B0604020202020204" pitchFamily="34" charset="0"/>
              <a:buChar char="•"/>
              <a:tabLst>
                <a:tab pos="457200" algn="l"/>
              </a:tabLst>
            </a:pPr>
            <a:r>
              <a:rPr lang="da-DK" sz="900" b="1" kern="100" dirty="0">
                <a:effectLst/>
                <a:latin typeface="Open Sans" panose="020B0606030504020204" pitchFamily="34" charset="0"/>
                <a:ea typeface="Open Sans" panose="020B0606030504020204" pitchFamily="34" charset="0"/>
                <a:cs typeface="Open Sans" panose="020B0606030504020204" pitchFamily="34" charset="0"/>
              </a:rPr>
              <a:t>Rejsetid </a:t>
            </a:r>
            <a:br>
              <a:rPr lang="da-DK" sz="900" kern="100" dirty="0">
                <a:effectLst/>
                <a:latin typeface="Open Sans" panose="020B0606030504020204" pitchFamily="34" charset="0"/>
                <a:ea typeface="Open Sans" panose="020B0606030504020204" pitchFamily="34" charset="0"/>
                <a:cs typeface="Open Sans" panose="020B0606030504020204" pitchFamily="34" charset="0"/>
              </a:rPr>
            </a:br>
            <a:r>
              <a:rPr lang="da-DK" sz="900" kern="100" dirty="0">
                <a:effectLst/>
                <a:latin typeface="Open Sans" panose="020B0606030504020204" pitchFamily="34" charset="0"/>
                <a:ea typeface="Open Sans" panose="020B0606030504020204" pitchFamily="34" charset="0"/>
                <a:cs typeface="Open Sans" panose="020B0606030504020204" pitchFamily="34" charset="0"/>
              </a:rPr>
              <a:t>faktureres til DKK 0,00 </a:t>
            </a:r>
          </a:p>
          <a:p>
            <a:pPr>
              <a:lnSpc>
                <a:spcPct val="115000"/>
              </a:lnSpc>
              <a:spcAft>
                <a:spcPts val="800"/>
              </a:spcAft>
            </a:pPr>
            <a:r>
              <a:rPr lang="da-DK" sz="900" kern="100" dirty="0">
                <a:effectLst/>
                <a:latin typeface="Open Sans" panose="020B0606030504020204" pitchFamily="34" charset="0"/>
                <a:ea typeface="Open Sans" panose="020B0606030504020204" pitchFamily="34" charset="0"/>
                <a:cs typeface="Open Sans" panose="020B0606030504020204" pitchFamily="34" charset="0"/>
              </a:rPr>
              <a:t>Samtidig tilbyder Krogager &amp; Schmidt ApS at gennemføre det første indledende møde uden beregning og indenfor 5 arbejdsdage. Kritiske møder gennemføres indenfor 3 arbejdsdage (måske morgen eller aften).</a:t>
            </a:r>
          </a:p>
          <a:p>
            <a:pPr>
              <a:lnSpc>
                <a:spcPct val="115000"/>
              </a:lnSpc>
              <a:spcAft>
                <a:spcPts val="800"/>
              </a:spcAft>
            </a:pPr>
            <a:r>
              <a:rPr lang="da-DK" sz="900" kern="100" dirty="0">
                <a:effectLst/>
                <a:latin typeface="Open Sans" panose="020B0606030504020204" pitchFamily="34" charset="0"/>
                <a:ea typeface="Open Sans" panose="020B0606030504020204" pitchFamily="34" charset="0"/>
                <a:cs typeface="Open Sans" panose="020B0606030504020204" pitchFamily="34" charset="0"/>
              </a:rPr>
              <a:t>Ydermere har vi indgået den aftale, at de data og erfaringer, som Krogager &amp; Schmidt ApS erhverver sig i samarbejdet med vores medlemsvirksomheder, formidles tilbage til vores medlemmer i dertil designede workshops og gå-hjem møder.</a:t>
            </a:r>
          </a:p>
        </p:txBody>
      </p:sp>
      <p:sp>
        <p:nvSpPr>
          <p:cNvPr id="8" name="TextBox 6">
            <a:extLst>
              <a:ext uri="{FF2B5EF4-FFF2-40B4-BE49-F238E27FC236}">
                <a16:creationId xmlns:a16="http://schemas.microsoft.com/office/drawing/2014/main" id="{B178A94E-3D02-FC7B-CBE0-A2D2A54DBF9E}"/>
              </a:ext>
            </a:extLst>
          </p:cNvPr>
          <p:cNvSpPr txBox="1"/>
          <p:nvPr/>
        </p:nvSpPr>
        <p:spPr>
          <a:xfrm>
            <a:off x="638982" y="4783121"/>
            <a:ext cx="3470089" cy="238527"/>
          </a:xfrm>
          <a:prstGeom prst="rect">
            <a:avLst/>
          </a:prstGeom>
          <a:noFill/>
        </p:spPr>
        <p:txBody>
          <a:bodyPr wrap="square" lIns="68580" tIns="34290" rIns="68580" bIns="34290" rtlCol="0" anchor="t">
            <a:spAutoFit/>
          </a:bodyPr>
          <a:lstStyle/>
          <a:p>
            <a:pPr algn="r">
              <a:spcAft>
                <a:spcPts val="450"/>
              </a:spcAft>
              <a:buClr>
                <a:schemeClr val="bg1"/>
              </a:buClr>
            </a:pPr>
            <a:r>
              <a:rPr lang="en-US" sz="1100" b="1" dirty="0" err="1">
                <a:solidFill>
                  <a:schemeClr val="bg2"/>
                </a:solidFill>
                <a:latin typeface="Open Sans" panose="020B0606030504020204" pitchFamily="34" charset="0"/>
                <a:ea typeface="Open Sans" panose="020B0606030504020204" pitchFamily="34" charset="0"/>
                <a:cs typeface="Open Sans" panose="020B0606030504020204" pitchFamily="34" charset="0"/>
              </a:rPr>
              <a:t>Styrk</a:t>
            </a:r>
            <a:r>
              <a:rPr lang="en-US" sz="1100" b="1"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sz="1100" b="1" dirty="0" err="1">
                <a:solidFill>
                  <a:schemeClr val="bg2"/>
                </a:solidFill>
                <a:latin typeface="Open Sans" panose="020B0606030504020204" pitchFamily="34" charset="0"/>
                <a:ea typeface="Open Sans" panose="020B0606030504020204" pitchFamily="34" charset="0"/>
                <a:cs typeface="Open Sans" panose="020B0606030504020204" pitchFamily="34" charset="0"/>
              </a:rPr>
              <a:t>konkurrenceevne</a:t>
            </a:r>
            <a:r>
              <a:rPr lang="en-US" sz="1100" b="1"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sz="1100" b="1" dirty="0" err="1">
                <a:solidFill>
                  <a:schemeClr val="bg2"/>
                </a:solidFill>
                <a:latin typeface="Open Sans" panose="020B0606030504020204" pitchFamily="34" charset="0"/>
                <a:ea typeface="Open Sans" panose="020B0606030504020204" pitchFamily="34" charset="0"/>
                <a:cs typeface="Open Sans" panose="020B0606030504020204" pitchFamily="34" charset="0"/>
              </a:rPr>
              <a:t>og</a:t>
            </a:r>
            <a:r>
              <a:rPr lang="en-US" sz="1100" b="1"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sz="1100" b="1" dirty="0" err="1">
                <a:solidFill>
                  <a:schemeClr val="bg2"/>
                </a:solidFill>
                <a:latin typeface="Open Sans" panose="020B0606030504020204" pitchFamily="34" charset="0"/>
                <a:ea typeface="Open Sans" panose="020B0606030504020204" pitchFamily="34" charset="0"/>
                <a:cs typeface="Open Sans" panose="020B0606030504020204" pitchFamily="34" charset="0"/>
              </a:rPr>
              <a:t>indtjening</a:t>
            </a:r>
            <a:endParaRPr lang="en-US" sz="11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6743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ow to brief senior management - Quora">
            <a:extLst>
              <a:ext uri="{FF2B5EF4-FFF2-40B4-BE49-F238E27FC236}">
                <a16:creationId xmlns:a16="http://schemas.microsoft.com/office/drawing/2014/main" id="{7D72BBB7-5AAF-1937-C3AE-FFA4A1BBF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59" y="-30419"/>
            <a:ext cx="9215088" cy="5173920"/>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644035F0-06E2-5974-54A9-805C540C1A11}"/>
              </a:ext>
            </a:extLst>
          </p:cNvPr>
          <p:cNvSpPr/>
          <p:nvPr/>
        </p:nvSpPr>
        <p:spPr>
          <a:xfrm>
            <a:off x="10188" y="0"/>
            <a:ext cx="4921576"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Box 10">
            <a:extLst>
              <a:ext uri="{FF2B5EF4-FFF2-40B4-BE49-F238E27FC236}">
                <a16:creationId xmlns:a16="http://schemas.microsoft.com/office/drawing/2014/main" id="{C406E866-99E5-5BAF-1B6E-681855C56865}"/>
              </a:ext>
            </a:extLst>
          </p:cNvPr>
          <p:cNvSpPr txBox="1"/>
          <p:nvPr/>
        </p:nvSpPr>
        <p:spPr>
          <a:xfrm>
            <a:off x="276447" y="268337"/>
            <a:ext cx="7127598" cy="369332"/>
          </a:xfrm>
          <a:prstGeom prst="rect">
            <a:avLst/>
          </a:prstGeom>
          <a:noFill/>
        </p:spPr>
        <p:txBody>
          <a:bodyPr wrap="square" rtlCol="0">
            <a:spAutoFit/>
          </a:bodyPr>
          <a:lstStyle/>
          <a:p>
            <a:pPr>
              <a:spcAft>
                <a:spcPts val="600"/>
              </a:spcAft>
            </a:pPr>
            <a:r>
              <a:rPr lang="en-US" sz="18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Rekruttering</a:t>
            </a:r>
            <a:endParaRPr lang="en-US" sz="18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kstfelt 4">
            <a:extLst>
              <a:ext uri="{FF2B5EF4-FFF2-40B4-BE49-F238E27FC236}">
                <a16:creationId xmlns:a16="http://schemas.microsoft.com/office/drawing/2014/main" id="{4E2340E2-6E04-D64E-8910-AC3B41ACF099}"/>
              </a:ext>
            </a:extLst>
          </p:cNvPr>
          <p:cNvSpPr txBox="1"/>
          <p:nvPr/>
        </p:nvSpPr>
        <p:spPr>
          <a:xfrm>
            <a:off x="435474" y="4141702"/>
            <a:ext cx="3850776" cy="738664"/>
          </a:xfrm>
          <a:prstGeom prst="rect">
            <a:avLst/>
          </a:prstGeom>
          <a:noFill/>
        </p:spPr>
        <p:txBody>
          <a:bodyPr wrap="square" rtlCol="0">
            <a:spAutoFit/>
          </a:bodyPr>
          <a:lstStyle/>
          <a:p>
            <a:pPr>
              <a:buClr>
                <a:schemeClr val="bg1"/>
              </a:buClr>
            </a:pPr>
            <a:r>
              <a:rPr lang="da-DK" sz="1050" dirty="0">
                <a:latin typeface="Open Sans" panose="020B0606030504020204" pitchFamily="34" charset="0"/>
                <a:ea typeface="Open Sans" panose="020B0606030504020204" pitchFamily="34" charset="0"/>
                <a:cs typeface="Open Sans" panose="020B0606030504020204" pitchFamily="34" charset="0"/>
              </a:rPr>
              <a:t>Krogager &amp; Schmidt ApS har således udviklet </a:t>
            </a:r>
            <a:r>
              <a:rPr lang="da-DK" sz="1050" dirty="0" err="1">
                <a:latin typeface="Open Sans" panose="020B0606030504020204" pitchFamily="34" charset="0"/>
                <a:ea typeface="Open Sans" panose="020B0606030504020204" pitchFamily="34" charset="0"/>
                <a:cs typeface="Open Sans" panose="020B0606030504020204" pitchFamily="34" charset="0"/>
              </a:rPr>
              <a:t>arbejds-gange</a:t>
            </a:r>
            <a:r>
              <a:rPr lang="da-DK" sz="1050" dirty="0">
                <a:latin typeface="Open Sans" panose="020B0606030504020204" pitchFamily="34" charset="0"/>
                <a:ea typeface="Open Sans" panose="020B0606030504020204" pitchFamily="34" charset="0"/>
                <a:cs typeface="Open Sans" panose="020B0606030504020204" pitchFamily="34" charset="0"/>
              </a:rPr>
              <a:t>, som oftest gør det muligt at levere resultater indenfor 4-6 uger uden at gå på kompromis med kvaliteten af kandidaterne. </a:t>
            </a:r>
          </a:p>
        </p:txBody>
      </p:sp>
      <p:sp>
        <p:nvSpPr>
          <p:cNvPr id="7" name="Tekstfelt 6">
            <a:extLst>
              <a:ext uri="{FF2B5EF4-FFF2-40B4-BE49-F238E27FC236}">
                <a16:creationId xmlns:a16="http://schemas.microsoft.com/office/drawing/2014/main" id="{88788F61-06DA-8C18-8D94-71BA42F24B94}"/>
              </a:ext>
            </a:extLst>
          </p:cNvPr>
          <p:cNvSpPr txBox="1"/>
          <p:nvPr/>
        </p:nvSpPr>
        <p:spPr>
          <a:xfrm>
            <a:off x="435474" y="607983"/>
            <a:ext cx="3595838" cy="3593291"/>
          </a:xfrm>
          <a:prstGeom prst="rect">
            <a:avLst/>
          </a:prstGeom>
          <a:noFill/>
        </p:spPr>
        <p:txBody>
          <a:bodyPr wrap="square">
            <a:spAutoFit/>
          </a:bodyPr>
          <a:lstStyle/>
          <a:p>
            <a:pPr>
              <a:spcAft>
                <a:spcPts val="300"/>
              </a:spcAft>
            </a:pPr>
            <a:r>
              <a:rPr lang="da-DK" sz="1050" dirty="0">
                <a:latin typeface="Open Sans" panose="020B0606030504020204" pitchFamily="34" charset="0"/>
                <a:ea typeface="Open Sans" panose="020B0606030504020204" pitchFamily="34" charset="0"/>
                <a:cs typeface="Open Sans" panose="020B0606030504020204" pitchFamily="34" charset="0"/>
              </a:rPr>
              <a:t>Krogager &amp; Schmidt ApS fremhæver, at deres rekrutteringsproces udmærker sig på følgende områder:</a:t>
            </a:r>
          </a:p>
          <a:p>
            <a:pPr marL="558884" lvl="1" indent="-257175">
              <a:spcAft>
                <a:spcPts val="300"/>
              </a:spcAft>
              <a:buSzPts val="1000"/>
              <a:buFont typeface="Symbol" panose="05050102010706020507" pitchFamily="18" charset="2"/>
              <a:buChar char=""/>
              <a:tabLst>
                <a:tab pos="342900" algn="l"/>
              </a:tabLst>
            </a:pPr>
            <a:r>
              <a:rPr lang="da-DK" sz="1050" b="1" dirty="0">
                <a:latin typeface="Open Sans" panose="020B0606030504020204" pitchFamily="34" charset="0"/>
                <a:ea typeface="Open Sans" panose="020B0606030504020204" pitchFamily="34" charset="0"/>
                <a:cs typeface="Open Sans" panose="020B0606030504020204" pitchFamily="34" charset="0"/>
              </a:rPr>
              <a:t>Speed</a:t>
            </a:r>
            <a:r>
              <a:rPr lang="da-DK" sz="1050" dirty="0">
                <a:latin typeface="Open Sans" panose="020B0606030504020204" pitchFamily="34" charset="0"/>
                <a:ea typeface="Open Sans" panose="020B0606030504020204" pitchFamily="34" charset="0"/>
                <a:cs typeface="Open Sans" panose="020B0606030504020204" pitchFamily="34" charset="0"/>
              </a:rPr>
              <a:t> (hurtigere end konkurrenterne pga. automatisering af ikke værdiskabende processer)</a:t>
            </a:r>
          </a:p>
          <a:p>
            <a:pPr marL="558884" lvl="1" indent="-257175">
              <a:spcAft>
                <a:spcPts val="300"/>
              </a:spcAft>
              <a:buSzPts val="1000"/>
              <a:buFont typeface="Symbol" panose="05050102010706020507" pitchFamily="18" charset="2"/>
              <a:buChar char=""/>
              <a:tabLst>
                <a:tab pos="342900" algn="l"/>
              </a:tabLst>
            </a:pPr>
            <a:r>
              <a:rPr lang="da-DK" sz="1050" b="1" dirty="0">
                <a:latin typeface="Open Sans" panose="020B0606030504020204" pitchFamily="34" charset="0"/>
                <a:ea typeface="Open Sans" panose="020B0606030504020204" pitchFamily="34" charset="0"/>
                <a:cs typeface="Open Sans" panose="020B0606030504020204" pitchFamily="34" charset="0"/>
              </a:rPr>
              <a:t>Reach</a:t>
            </a:r>
            <a:r>
              <a:rPr lang="da-DK" sz="1050" dirty="0">
                <a:latin typeface="Open Sans" panose="020B0606030504020204" pitchFamily="34" charset="0"/>
                <a:ea typeface="Open Sans" panose="020B0606030504020204" pitchFamily="34" charset="0"/>
                <a:cs typeface="Open Sans" panose="020B0606030504020204" pitchFamily="34" charset="0"/>
              </a:rPr>
              <a:t> (større pool af potentielle kandidater pga. ukompliceret ansøgningsproces)</a:t>
            </a:r>
          </a:p>
          <a:p>
            <a:pPr marL="558884" lvl="1" indent="-257175">
              <a:spcAft>
                <a:spcPts val="300"/>
              </a:spcAft>
              <a:buSzPts val="1000"/>
              <a:buFont typeface="Symbol" panose="05050102010706020507" pitchFamily="18" charset="2"/>
              <a:buChar char=""/>
              <a:tabLst>
                <a:tab pos="342900" algn="l"/>
              </a:tabLst>
            </a:pPr>
            <a:r>
              <a:rPr lang="da-DK" sz="1050" b="1" dirty="0" err="1">
                <a:latin typeface="Open Sans" panose="020B0606030504020204" pitchFamily="34" charset="0"/>
                <a:ea typeface="Open Sans" panose="020B0606030504020204" pitchFamily="34" charset="0"/>
                <a:cs typeface="Open Sans" panose="020B0606030504020204" pitchFamily="34" charset="0"/>
              </a:rPr>
              <a:t>Quality</a:t>
            </a:r>
            <a:r>
              <a:rPr lang="da-DK" sz="1050" dirty="0">
                <a:latin typeface="Open Sans" panose="020B0606030504020204" pitchFamily="34" charset="0"/>
                <a:ea typeface="Open Sans" panose="020B0606030504020204" pitchFamily="34" charset="0"/>
                <a:cs typeface="Open Sans" panose="020B0606030504020204" pitchFamily="34" charset="0"/>
              </a:rPr>
              <a:t> (bedre kandidater pga. grundig profilering)</a:t>
            </a:r>
          </a:p>
          <a:p>
            <a:pPr marL="558884" lvl="1" indent="-257175">
              <a:spcAft>
                <a:spcPts val="300"/>
              </a:spcAft>
              <a:buSzPts val="1000"/>
              <a:buFont typeface="Symbol" panose="05050102010706020507" pitchFamily="18" charset="2"/>
              <a:buChar char=""/>
              <a:tabLst>
                <a:tab pos="342900" algn="l"/>
              </a:tabLst>
            </a:pPr>
            <a:r>
              <a:rPr lang="da-DK" sz="1050" b="1" dirty="0">
                <a:latin typeface="Open Sans" panose="020B0606030504020204" pitchFamily="34" charset="0"/>
                <a:ea typeface="Open Sans" panose="020B0606030504020204" pitchFamily="34" charset="0"/>
                <a:cs typeface="Open Sans" panose="020B0606030504020204" pitchFamily="34" charset="0"/>
              </a:rPr>
              <a:t>Time to Perform</a:t>
            </a:r>
            <a:r>
              <a:rPr lang="da-DK" sz="1050" dirty="0">
                <a:latin typeface="Open Sans" panose="020B0606030504020204" pitchFamily="34" charset="0"/>
                <a:ea typeface="Open Sans" panose="020B0606030504020204" pitchFamily="34" charset="0"/>
                <a:cs typeface="Open Sans" panose="020B0606030504020204" pitchFamily="34" charset="0"/>
              </a:rPr>
              <a:t> (nyansat er hurtig produktiv pga. effektiv on-boarding proces)</a:t>
            </a:r>
          </a:p>
          <a:p>
            <a:pPr marL="558884" lvl="1" indent="-257175">
              <a:spcAft>
                <a:spcPts val="300"/>
              </a:spcAft>
              <a:buSzPts val="1000"/>
              <a:buFont typeface="Symbol" panose="05050102010706020507" pitchFamily="18" charset="2"/>
              <a:buChar char=""/>
              <a:tabLst>
                <a:tab pos="342900" algn="l"/>
              </a:tabLst>
            </a:pPr>
            <a:r>
              <a:rPr lang="da-DK" sz="1050" b="1" dirty="0">
                <a:latin typeface="Open Sans" panose="020B0606030504020204" pitchFamily="34" charset="0"/>
                <a:ea typeface="Open Sans" panose="020B0606030504020204" pitchFamily="34" charset="0"/>
                <a:cs typeface="Open Sans" panose="020B0606030504020204" pitchFamily="34" charset="0"/>
              </a:rPr>
              <a:t>Price</a:t>
            </a:r>
            <a:r>
              <a:rPr lang="da-DK" sz="1050" dirty="0">
                <a:latin typeface="Open Sans" panose="020B0606030504020204" pitchFamily="34" charset="0"/>
                <a:ea typeface="Open Sans" panose="020B0606030504020204" pitchFamily="34" charset="0"/>
                <a:cs typeface="Open Sans" panose="020B0606030504020204" pitchFamily="34" charset="0"/>
              </a:rPr>
              <a:t> (lavere pris end konkurrenter pga. fravær af ikke-værdiskabende processer og en lille, effektiv organisation)</a:t>
            </a:r>
          </a:p>
          <a:p>
            <a:pPr marL="558884" lvl="1" indent="-257175">
              <a:spcAft>
                <a:spcPts val="300"/>
              </a:spcAft>
              <a:buSzPts val="1000"/>
              <a:buFont typeface="Symbol" panose="05050102010706020507" pitchFamily="18" charset="2"/>
              <a:buChar char=""/>
              <a:tabLst>
                <a:tab pos="342900" algn="l"/>
              </a:tabLst>
            </a:pPr>
            <a:r>
              <a:rPr lang="da-DK" sz="1050" b="1" dirty="0">
                <a:latin typeface="Open Sans" panose="020B0606030504020204" pitchFamily="34" charset="0"/>
                <a:ea typeface="Open Sans" panose="020B0606030504020204" pitchFamily="34" charset="0"/>
                <a:cs typeface="Open Sans" panose="020B0606030504020204" pitchFamily="34" charset="0"/>
              </a:rPr>
              <a:t>Data</a:t>
            </a:r>
            <a:r>
              <a:rPr lang="da-DK" sz="1050" dirty="0">
                <a:latin typeface="Open Sans" panose="020B0606030504020204" pitchFamily="34" charset="0"/>
                <a:ea typeface="Open Sans" panose="020B0606030504020204" pitchFamily="34" charset="0"/>
                <a:cs typeface="Open Sans" panose="020B0606030504020204" pitchFamily="34" charset="0"/>
              </a:rPr>
              <a:t> (ansættende virksomhed får et statistisk overblik over ansøgerfeltets lønforventninger, geografiske spredning mv.)</a:t>
            </a:r>
          </a:p>
          <a:p>
            <a:pPr marL="558884" lvl="1" indent="-257175">
              <a:spcAft>
                <a:spcPts val="300"/>
              </a:spcAft>
              <a:buSzPts val="1000"/>
              <a:buFont typeface="Symbol" panose="05050102010706020507" pitchFamily="18" charset="2"/>
              <a:buChar char=""/>
              <a:tabLst>
                <a:tab pos="342900" algn="l"/>
              </a:tabLst>
            </a:pPr>
            <a:r>
              <a:rPr lang="da-DK" sz="1050" b="1" dirty="0" err="1">
                <a:latin typeface="Open Sans" panose="020B0606030504020204" pitchFamily="34" charset="0"/>
                <a:ea typeface="Open Sans" panose="020B0606030504020204" pitchFamily="34" charset="0"/>
                <a:cs typeface="Open Sans" panose="020B0606030504020204" pitchFamily="34" charset="0"/>
              </a:rPr>
              <a:t>Unbiased</a:t>
            </a:r>
            <a:r>
              <a:rPr lang="da-DK" sz="1050" dirty="0">
                <a:latin typeface="Open Sans" panose="020B0606030504020204" pitchFamily="34" charset="0"/>
                <a:ea typeface="Open Sans" panose="020B0606030504020204" pitchFamily="34" charset="0"/>
                <a:cs typeface="Open Sans" panose="020B0606030504020204" pitchFamily="34" charset="0"/>
              </a:rPr>
              <a:t> (processen kan gøres 100% </a:t>
            </a:r>
            <a:r>
              <a:rPr lang="da-DK" sz="1050" dirty="0" err="1">
                <a:latin typeface="Open Sans" panose="020B0606030504020204" pitchFamily="34" charset="0"/>
                <a:ea typeface="Open Sans" panose="020B0606030504020204" pitchFamily="34" charset="0"/>
                <a:cs typeface="Open Sans" panose="020B0606030504020204" pitchFamily="34" charset="0"/>
              </a:rPr>
              <a:t>unbiased</a:t>
            </a:r>
            <a:r>
              <a:rPr lang="da-DK" sz="105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82850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02C91-2561-A096-A6D0-F8EC6C8DBA1E}"/>
            </a:ext>
          </a:extLst>
        </p:cNvPr>
        <p:cNvGrpSpPr/>
        <p:nvPr/>
      </p:nvGrpSpPr>
      <p:grpSpPr>
        <a:xfrm>
          <a:off x="0" y="0"/>
          <a:ext cx="0" cy="0"/>
          <a:chOff x="0" y="0"/>
          <a:chExt cx="0" cy="0"/>
        </a:xfrm>
      </p:grpSpPr>
      <p:pic>
        <p:nvPicPr>
          <p:cNvPr id="2052" name="Picture 4" descr="Forretningsudvikling og innovation i corporate business - businessNEWS.dk">
            <a:extLst>
              <a:ext uri="{FF2B5EF4-FFF2-40B4-BE49-F238E27FC236}">
                <a16:creationId xmlns:a16="http://schemas.microsoft.com/office/drawing/2014/main" id="{F608B589-DF79-4FDA-94B4-4C27F6CE0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431" y="-39044"/>
            <a:ext cx="9725143" cy="5249674"/>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FBC5E3A0-62D1-7736-6E0C-B086B6D3192C}"/>
              </a:ext>
            </a:extLst>
          </p:cNvPr>
          <p:cNvSpPr/>
          <p:nvPr/>
        </p:nvSpPr>
        <p:spPr>
          <a:xfrm>
            <a:off x="3957403" y="-30419"/>
            <a:ext cx="5234110"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Box 10">
            <a:extLst>
              <a:ext uri="{FF2B5EF4-FFF2-40B4-BE49-F238E27FC236}">
                <a16:creationId xmlns:a16="http://schemas.microsoft.com/office/drawing/2014/main" id="{8AB01275-E797-83F5-80F6-654EBD7B8AB6}"/>
              </a:ext>
            </a:extLst>
          </p:cNvPr>
          <p:cNvSpPr txBox="1"/>
          <p:nvPr/>
        </p:nvSpPr>
        <p:spPr>
          <a:xfrm>
            <a:off x="4249714" y="267192"/>
            <a:ext cx="4034951" cy="369332"/>
          </a:xfrm>
          <a:prstGeom prst="rect">
            <a:avLst/>
          </a:prstGeom>
          <a:noFill/>
        </p:spPr>
        <p:txBody>
          <a:bodyPr wrap="square" rtlCol="0">
            <a:spAutoFit/>
          </a:bodyPr>
          <a:lstStyle/>
          <a:p>
            <a:pPr>
              <a:spcAft>
                <a:spcPts val="600"/>
              </a:spcAft>
            </a:pPr>
            <a:r>
              <a:rPr lang="en-US" sz="18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Organisatorisk</a:t>
            </a:r>
            <a:r>
              <a:rPr lang="en-US" sz="1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Due Diligence</a:t>
            </a:r>
          </a:p>
        </p:txBody>
      </p:sp>
      <p:sp>
        <p:nvSpPr>
          <p:cNvPr id="2" name="TextBox 2">
            <a:extLst>
              <a:ext uri="{FF2B5EF4-FFF2-40B4-BE49-F238E27FC236}">
                <a16:creationId xmlns:a16="http://schemas.microsoft.com/office/drawing/2014/main" id="{9146ACC5-89CE-A880-DD48-02267CB03F64}"/>
              </a:ext>
            </a:extLst>
          </p:cNvPr>
          <p:cNvSpPr txBox="1"/>
          <p:nvPr/>
        </p:nvSpPr>
        <p:spPr>
          <a:xfrm>
            <a:off x="4324665" y="746356"/>
            <a:ext cx="4219728" cy="3742050"/>
          </a:xfrm>
          <a:prstGeom prst="rect">
            <a:avLst/>
          </a:prstGeom>
          <a:noFill/>
        </p:spPr>
        <p:txBody>
          <a:bodyPr wrap="square" rtlCol="0">
            <a:spAutoFit/>
          </a:bodyPr>
          <a:lstStyle/>
          <a:p>
            <a:pPr>
              <a:spcAft>
                <a:spcPts val="450"/>
              </a:spcAft>
            </a:pPr>
            <a:r>
              <a:rPr lang="da-DK" sz="1050" dirty="0">
                <a:latin typeface="Open Sans" panose="020B0606030504020204" pitchFamily="34" charset="0"/>
                <a:ea typeface="Open Sans" panose="020B0606030504020204" pitchFamily="34" charset="0"/>
                <a:cs typeface="Open Sans" panose="020B0606030504020204" pitchFamily="34" charset="0"/>
              </a:rPr>
              <a:t>Krogager &amp; Schmidt ApS har udviklet en let gennemførlig analyse, der sætter noget så sjældent som finansielle værdier på de såkaldte bløde områder.</a:t>
            </a:r>
          </a:p>
          <a:p>
            <a:pPr>
              <a:spcAft>
                <a:spcPts val="450"/>
              </a:spcAft>
            </a:pPr>
            <a:r>
              <a:rPr lang="da-DK" sz="1050" dirty="0">
                <a:latin typeface="Open Sans" panose="020B0606030504020204" pitchFamily="34" charset="0"/>
                <a:ea typeface="Open Sans" panose="020B0606030504020204" pitchFamily="34" charset="0"/>
                <a:cs typeface="Open Sans" panose="020B0606030504020204" pitchFamily="34" charset="0"/>
              </a:rPr>
              <a:t>Deres ‘Organisatoriske Due Diligence’ gøre det muligt at undersøge funktionalitet og omkostningseffektivitet af 20 – eller hvis man ønsker en mindre omfattende analyse – 5  organisatoriske parametre, som normalt sniger sig under ledelsens bevågenhed – til trods for deres store betydning for en virksomheds evne til at tjene penge.</a:t>
            </a:r>
          </a:p>
          <a:p>
            <a:pPr>
              <a:spcAft>
                <a:spcPts val="450"/>
              </a:spcAft>
            </a:pPr>
            <a:endParaRPr lang="da-DK" sz="1050" dirty="0">
              <a:latin typeface="Open Sans" panose="020B0606030504020204" pitchFamily="34" charset="0"/>
              <a:ea typeface="Open Sans" panose="020B0606030504020204" pitchFamily="34" charset="0"/>
              <a:cs typeface="Open Sans" panose="020B0606030504020204" pitchFamily="34" charset="0"/>
            </a:endParaRPr>
          </a:p>
          <a:p>
            <a:pPr>
              <a:spcAft>
                <a:spcPts val="450"/>
              </a:spcAft>
            </a:pPr>
            <a:r>
              <a:rPr lang="da-DK" sz="1050" dirty="0">
                <a:latin typeface="Open Sans" panose="020B0606030504020204" pitchFamily="34" charset="0"/>
                <a:ea typeface="Open Sans" panose="020B0606030504020204" pitchFamily="34" charset="0"/>
                <a:cs typeface="Open Sans" panose="020B0606030504020204" pitchFamily="34" charset="0"/>
              </a:rPr>
              <a:t>Den lille analyse gør det muligt at forstå omfanget af de skjulte omkostninger, der knytter sig til virksomhedens</a:t>
            </a:r>
          </a:p>
          <a:p>
            <a:pPr marL="360363" lvl="1" indent="-180975">
              <a:buFont typeface="Symbol" panose="05050102010706020507" pitchFamily="18" charset="2"/>
              <a:buChar char=""/>
            </a:pPr>
            <a:r>
              <a:rPr lang="da-DK" sz="1050" dirty="0">
                <a:latin typeface="Open Sans" panose="020B0606030504020204" pitchFamily="34" charset="0"/>
                <a:ea typeface="Open Sans" panose="020B0606030504020204" pitchFamily="34" charset="0"/>
                <a:cs typeface="Open Sans" panose="020B0606030504020204" pitchFamily="34" charset="0"/>
              </a:rPr>
              <a:t>Personaleomsætning</a:t>
            </a:r>
          </a:p>
          <a:p>
            <a:pPr marL="360363" lvl="1" indent="-180975">
              <a:buFont typeface="Symbol" panose="05050102010706020507" pitchFamily="18" charset="2"/>
              <a:buChar char=""/>
            </a:pPr>
            <a:r>
              <a:rPr lang="da-DK" sz="1050" dirty="0">
                <a:latin typeface="Open Sans" panose="020B0606030504020204" pitchFamily="34" charset="0"/>
                <a:ea typeface="Open Sans" panose="020B0606030504020204" pitchFamily="34" charset="0"/>
                <a:cs typeface="Open Sans" panose="020B0606030504020204" pitchFamily="34" charset="0"/>
              </a:rPr>
              <a:t>Sygefravær</a:t>
            </a:r>
          </a:p>
          <a:p>
            <a:pPr marL="360363" lvl="1" indent="-180975">
              <a:buFont typeface="Symbol" panose="05050102010706020507" pitchFamily="18" charset="2"/>
              <a:buChar char=""/>
            </a:pPr>
            <a:r>
              <a:rPr lang="da-DK" sz="1050" dirty="0">
                <a:latin typeface="Open Sans" panose="020B0606030504020204" pitchFamily="34" charset="0"/>
                <a:ea typeface="Open Sans" panose="020B0606030504020204" pitchFamily="34" charset="0"/>
                <a:cs typeface="Open Sans" panose="020B0606030504020204" pitchFamily="34" charset="0"/>
              </a:rPr>
              <a:t>Evne til at rekruttere og on-boarde medarbejdere</a:t>
            </a:r>
          </a:p>
          <a:p>
            <a:pPr marL="360363" lvl="1" indent="-180975">
              <a:buFont typeface="Symbol" panose="05050102010706020507" pitchFamily="18" charset="2"/>
              <a:buChar char=""/>
            </a:pPr>
            <a:r>
              <a:rPr lang="da-DK" sz="1050" dirty="0">
                <a:latin typeface="Open Sans" panose="020B0606030504020204" pitchFamily="34" charset="0"/>
                <a:ea typeface="Open Sans" panose="020B0606030504020204" pitchFamily="34" charset="0"/>
                <a:cs typeface="Open Sans" panose="020B0606030504020204" pitchFamily="34" charset="0"/>
              </a:rPr>
              <a:t>Omkostninger til ledelse</a:t>
            </a:r>
          </a:p>
          <a:p>
            <a:pPr marL="360363" lvl="1" indent="-180975">
              <a:buFont typeface="Symbol" panose="05050102010706020507" pitchFamily="18" charset="2"/>
              <a:buChar char=""/>
            </a:pPr>
            <a:r>
              <a:rPr lang="da-DK" sz="1050" dirty="0">
                <a:latin typeface="Open Sans" panose="020B0606030504020204" pitchFamily="34" charset="0"/>
                <a:ea typeface="Open Sans" panose="020B0606030504020204" pitchFamily="34" charset="0"/>
                <a:cs typeface="Open Sans" panose="020B0606030504020204" pitchFamily="34" charset="0"/>
              </a:rPr>
              <a:t>Graden af og effekten af øget organisatorisk fokus</a:t>
            </a:r>
          </a:p>
          <a:p>
            <a:pPr marL="0" lvl="1"/>
            <a:endParaRPr lang="da-DK" sz="1050" dirty="0">
              <a:latin typeface="Open Sans" panose="020B0606030504020204" pitchFamily="34" charset="0"/>
              <a:ea typeface="Open Sans" panose="020B0606030504020204" pitchFamily="34" charset="0"/>
              <a:cs typeface="Open Sans" panose="020B0606030504020204" pitchFamily="34" charset="0"/>
            </a:endParaRPr>
          </a:p>
          <a:p>
            <a:pPr marL="0" lvl="1"/>
            <a:r>
              <a:rPr lang="da-DK" sz="1050" dirty="0">
                <a:latin typeface="Open Sans" panose="020B0606030504020204" pitchFamily="34" charset="0"/>
                <a:ea typeface="Open Sans" panose="020B0606030504020204" pitchFamily="34" charset="0"/>
                <a:cs typeface="Open Sans" panose="020B0606030504020204" pitchFamily="34" charset="0"/>
              </a:rPr>
              <a:t>Ikke sjældent finder Krogager &amp; Schmidt ApS muligheder for forbedringer, der svarer til 5% eller mere af den samlede lønsum.</a:t>
            </a:r>
            <a:endParaRPr lang="da-DK" sz="105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65427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t gode ledelsesudviklingsprogram (Online) - NOCA">
            <a:extLst>
              <a:ext uri="{FF2B5EF4-FFF2-40B4-BE49-F238E27FC236}">
                <a16:creationId xmlns:a16="http://schemas.microsoft.com/office/drawing/2014/main" id="{FEAE2092-2659-9980-4DEE-B9DA53A50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51151">
            <a:off x="540355" y="-612733"/>
            <a:ext cx="11864224" cy="6634609"/>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500F9386-F0E5-C173-D205-4B653DF6A7B4}"/>
              </a:ext>
            </a:extLst>
          </p:cNvPr>
          <p:cNvSpPr/>
          <p:nvPr/>
        </p:nvSpPr>
        <p:spPr>
          <a:xfrm>
            <a:off x="11925" y="-30420"/>
            <a:ext cx="5234110" cy="51739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xtBox 10">
            <a:extLst>
              <a:ext uri="{FF2B5EF4-FFF2-40B4-BE49-F238E27FC236}">
                <a16:creationId xmlns:a16="http://schemas.microsoft.com/office/drawing/2014/main" id="{A9B9DF5A-9995-593E-84F4-F04E80245E67}"/>
              </a:ext>
            </a:extLst>
          </p:cNvPr>
          <p:cNvSpPr txBox="1"/>
          <p:nvPr/>
        </p:nvSpPr>
        <p:spPr>
          <a:xfrm>
            <a:off x="287995" y="268337"/>
            <a:ext cx="7127598" cy="400110"/>
          </a:xfrm>
          <a:prstGeom prst="rect">
            <a:avLst/>
          </a:prstGeom>
          <a:noFill/>
        </p:spPr>
        <p:txBody>
          <a:bodyPr wrap="square" rtlCol="0">
            <a:spAutoFit/>
          </a:bodyPr>
          <a:lstStyle/>
          <a:p>
            <a:pPr>
              <a:spcAft>
                <a:spcPts val="600"/>
              </a:spcAft>
            </a:pPr>
            <a:r>
              <a:rPr lang="en-US" sz="20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Ledertræning</a:t>
            </a:r>
            <a:endPar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8" name="Straight Connector 28">
            <a:extLst>
              <a:ext uri="{FF2B5EF4-FFF2-40B4-BE49-F238E27FC236}">
                <a16:creationId xmlns:a16="http://schemas.microsoft.com/office/drawing/2014/main" id="{7270659E-AC8F-E6B4-0289-62E26D5B2B10}"/>
              </a:ext>
            </a:extLst>
          </p:cNvPr>
          <p:cNvCxnSpPr>
            <a:cxnSpLocks/>
          </p:cNvCxnSpPr>
          <p:nvPr/>
        </p:nvCxnSpPr>
        <p:spPr>
          <a:xfrm>
            <a:off x="4202265" y="3727704"/>
            <a:ext cx="526500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C08C7103-FB62-6296-C108-2D098B49281F}"/>
              </a:ext>
            </a:extLst>
          </p:cNvPr>
          <p:cNvSpPr/>
          <p:nvPr/>
        </p:nvSpPr>
        <p:spPr>
          <a:xfrm>
            <a:off x="1647971" y="2536543"/>
            <a:ext cx="2127487" cy="20914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1" name="Picture 8">
            <a:extLst>
              <a:ext uri="{FF2B5EF4-FFF2-40B4-BE49-F238E27FC236}">
                <a16:creationId xmlns:a16="http://schemas.microsoft.com/office/drawing/2014/main" id="{93EDA66A-460C-C19A-FD2B-1F571BFE28A7}"/>
              </a:ext>
            </a:extLst>
          </p:cNvPr>
          <p:cNvPicPr>
            <a:picLocks noChangeAspect="1"/>
          </p:cNvPicPr>
          <p:nvPr/>
        </p:nvPicPr>
        <p:blipFill>
          <a:blip r:embed="rId4"/>
          <a:stretch>
            <a:fillRect/>
          </a:stretch>
        </p:blipFill>
        <p:spPr>
          <a:xfrm>
            <a:off x="1308441" y="3588652"/>
            <a:ext cx="457200" cy="285750"/>
          </a:xfrm>
          <a:prstGeom prst="rect">
            <a:avLst/>
          </a:prstGeom>
          <a:ln>
            <a:solidFill>
              <a:schemeClr val="tx1"/>
            </a:solidFill>
          </a:ln>
          <a:effectLst>
            <a:outerShdw blurRad="50800" dist="38100" dir="18900000" algn="bl" rotWithShape="0">
              <a:prstClr val="black">
                <a:alpha val="40000"/>
              </a:prstClr>
            </a:outerShdw>
          </a:effectLst>
        </p:spPr>
      </p:pic>
      <p:pic>
        <p:nvPicPr>
          <p:cNvPr id="52" name="Picture 10">
            <a:extLst>
              <a:ext uri="{FF2B5EF4-FFF2-40B4-BE49-F238E27FC236}">
                <a16:creationId xmlns:a16="http://schemas.microsoft.com/office/drawing/2014/main" id="{B5EB147A-253D-D3AB-008E-46743CBAE348}"/>
              </a:ext>
            </a:extLst>
          </p:cNvPr>
          <p:cNvPicPr>
            <a:picLocks noChangeAspect="1"/>
          </p:cNvPicPr>
          <p:nvPr/>
        </p:nvPicPr>
        <p:blipFill>
          <a:blip r:embed="rId5"/>
          <a:stretch>
            <a:fillRect/>
          </a:stretch>
        </p:blipFill>
        <p:spPr>
          <a:xfrm>
            <a:off x="1319321" y="3245627"/>
            <a:ext cx="457200" cy="285750"/>
          </a:xfrm>
          <a:prstGeom prst="rect">
            <a:avLst/>
          </a:prstGeom>
          <a:ln>
            <a:solidFill>
              <a:schemeClr val="tx1"/>
            </a:solidFill>
          </a:ln>
          <a:effectLst>
            <a:outerShdw blurRad="50800" dist="38100" dir="18900000" algn="bl" rotWithShape="0">
              <a:prstClr val="black">
                <a:alpha val="40000"/>
              </a:prstClr>
            </a:outerShdw>
          </a:effectLst>
        </p:spPr>
      </p:pic>
      <p:sp>
        <p:nvSpPr>
          <p:cNvPr id="53" name="Rectangle 2">
            <a:extLst>
              <a:ext uri="{FF2B5EF4-FFF2-40B4-BE49-F238E27FC236}">
                <a16:creationId xmlns:a16="http://schemas.microsoft.com/office/drawing/2014/main" id="{2C7FED96-850B-0E2A-614E-578EB0B04A71}"/>
              </a:ext>
            </a:extLst>
          </p:cNvPr>
          <p:cNvSpPr/>
          <p:nvPr/>
        </p:nvSpPr>
        <p:spPr>
          <a:xfrm>
            <a:off x="1772934" y="3563793"/>
            <a:ext cx="725796" cy="307777"/>
          </a:xfrm>
          <a:prstGeom prst="rect">
            <a:avLst/>
          </a:prstGeom>
        </p:spPr>
        <p:txBody>
          <a:bodyPr wrap="square">
            <a:spAutoFit/>
          </a:bodyPr>
          <a:lstStyle/>
          <a:p>
            <a:r>
              <a:rPr lang="en-US" sz="700" dirty="0"/>
              <a:t>Culture &amp; Organization</a:t>
            </a:r>
          </a:p>
        </p:txBody>
      </p:sp>
      <p:sp>
        <p:nvSpPr>
          <p:cNvPr id="54" name="Rectangle 12">
            <a:extLst>
              <a:ext uri="{FF2B5EF4-FFF2-40B4-BE49-F238E27FC236}">
                <a16:creationId xmlns:a16="http://schemas.microsoft.com/office/drawing/2014/main" id="{53483265-527B-2F73-815F-5EC80E14AB1A}"/>
              </a:ext>
            </a:extLst>
          </p:cNvPr>
          <p:cNvSpPr/>
          <p:nvPr/>
        </p:nvSpPr>
        <p:spPr>
          <a:xfrm>
            <a:off x="1775159" y="3209821"/>
            <a:ext cx="716278" cy="307777"/>
          </a:xfrm>
          <a:prstGeom prst="rect">
            <a:avLst/>
          </a:prstGeom>
        </p:spPr>
        <p:txBody>
          <a:bodyPr wrap="square">
            <a:spAutoFit/>
          </a:bodyPr>
          <a:lstStyle/>
          <a:p>
            <a:r>
              <a:rPr lang="en-US" sz="700" dirty="0"/>
              <a:t>Time Management</a:t>
            </a:r>
          </a:p>
        </p:txBody>
      </p:sp>
      <p:sp>
        <p:nvSpPr>
          <p:cNvPr id="55" name="Rectangle 13">
            <a:extLst>
              <a:ext uri="{FF2B5EF4-FFF2-40B4-BE49-F238E27FC236}">
                <a16:creationId xmlns:a16="http://schemas.microsoft.com/office/drawing/2014/main" id="{65BE8530-5B01-4F85-FEF9-51C4036F8624}"/>
              </a:ext>
            </a:extLst>
          </p:cNvPr>
          <p:cNvSpPr/>
          <p:nvPr/>
        </p:nvSpPr>
        <p:spPr>
          <a:xfrm>
            <a:off x="4531688" y="2800623"/>
            <a:ext cx="890699" cy="307777"/>
          </a:xfrm>
          <a:prstGeom prst="rect">
            <a:avLst/>
          </a:prstGeom>
        </p:spPr>
        <p:txBody>
          <a:bodyPr wrap="square">
            <a:spAutoFit/>
          </a:bodyPr>
          <a:lstStyle/>
          <a:p>
            <a:r>
              <a:rPr lang="en-US" sz="700" dirty="0"/>
              <a:t>Building Team</a:t>
            </a:r>
          </a:p>
          <a:p>
            <a:r>
              <a:rPr lang="en-US" sz="700" dirty="0"/>
              <a:t>Resilience</a:t>
            </a:r>
          </a:p>
        </p:txBody>
      </p:sp>
      <p:pic>
        <p:nvPicPr>
          <p:cNvPr id="56" name="Picture 14">
            <a:extLst>
              <a:ext uri="{FF2B5EF4-FFF2-40B4-BE49-F238E27FC236}">
                <a16:creationId xmlns:a16="http://schemas.microsoft.com/office/drawing/2014/main" id="{7903E493-6E20-3048-5242-A071C47EAA9E}"/>
              </a:ext>
            </a:extLst>
          </p:cNvPr>
          <p:cNvPicPr>
            <a:picLocks noChangeAspect="1"/>
          </p:cNvPicPr>
          <p:nvPr/>
        </p:nvPicPr>
        <p:blipFill>
          <a:blip r:embed="rId6"/>
          <a:stretch>
            <a:fillRect/>
          </a:stretch>
        </p:blipFill>
        <p:spPr>
          <a:xfrm>
            <a:off x="4074488" y="3175226"/>
            <a:ext cx="457200" cy="285750"/>
          </a:xfrm>
          <a:prstGeom prst="rect">
            <a:avLst/>
          </a:prstGeom>
          <a:ln>
            <a:solidFill>
              <a:schemeClr val="tx1"/>
            </a:solidFill>
          </a:ln>
          <a:effectLst>
            <a:outerShdw blurRad="50800" dist="38100" dir="18900000" algn="bl" rotWithShape="0">
              <a:prstClr val="black">
                <a:alpha val="40000"/>
              </a:prstClr>
            </a:outerShdw>
          </a:effectLst>
        </p:spPr>
      </p:pic>
      <p:sp>
        <p:nvSpPr>
          <p:cNvPr id="57" name="Rectangle 15">
            <a:extLst>
              <a:ext uri="{FF2B5EF4-FFF2-40B4-BE49-F238E27FC236}">
                <a16:creationId xmlns:a16="http://schemas.microsoft.com/office/drawing/2014/main" id="{CCD201F3-344E-57E5-BD76-8EFDCC14B79C}"/>
              </a:ext>
            </a:extLst>
          </p:cNvPr>
          <p:cNvSpPr/>
          <p:nvPr/>
        </p:nvSpPr>
        <p:spPr>
          <a:xfrm>
            <a:off x="4508391" y="3137122"/>
            <a:ext cx="936104" cy="307777"/>
          </a:xfrm>
          <a:prstGeom prst="rect">
            <a:avLst/>
          </a:prstGeom>
        </p:spPr>
        <p:txBody>
          <a:bodyPr wrap="square">
            <a:spAutoFit/>
          </a:bodyPr>
          <a:lstStyle/>
          <a:p>
            <a:r>
              <a:rPr lang="en-US" sz="700" dirty="0"/>
              <a:t>Dealing with Competing Values</a:t>
            </a:r>
          </a:p>
        </p:txBody>
      </p:sp>
      <p:pic>
        <p:nvPicPr>
          <p:cNvPr id="58" name="Picture 18">
            <a:extLst>
              <a:ext uri="{FF2B5EF4-FFF2-40B4-BE49-F238E27FC236}">
                <a16:creationId xmlns:a16="http://schemas.microsoft.com/office/drawing/2014/main" id="{8528C3C5-FE62-52F2-209C-7C43FD245D8F}"/>
              </a:ext>
            </a:extLst>
          </p:cNvPr>
          <p:cNvPicPr>
            <a:picLocks noChangeAspect="1"/>
          </p:cNvPicPr>
          <p:nvPr/>
        </p:nvPicPr>
        <p:blipFill>
          <a:blip r:embed="rId7"/>
          <a:stretch>
            <a:fillRect/>
          </a:stretch>
        </p:blipFill>
        <p:spPr>
          <a:xfrm>
            <a:off x="3533087" y="3190999"/>
            <a:ext cx="457264" cy="285790"/>
          </a:xfrm>
          <a:prstGeom prst="rect">
            <a:avLst/>
          </a:prstGeom>
          <a:ln>
            <a:solidFill>
              <a:schemeClr val="tx1"/>
            </a:solidFill>
          </a:ln>
          <a:effectLst>
            <a:outerShdw blurRad="50800" dist="38100" dir="18900000" algn="bl" rotWithShape="0">
              <a:prstClr val="black">
                <a:alpha val="40000"/>
              </a:prstClr>
            </a:outerShdw>
          </a:effectLst>
        </p:spPr>
      </p:pic>
      <p:sp>
        <p:nvSpPr>
          <p:cNvPr id="59" name="Rectangle 19">
            <a:extLst>
              <a:ext uri="{FF2B5EF4-FFF2-40B4-BE49-F238E27FC236}">
                <a16:creationId xmlns:a16="http://schemas.microsoft.com/office/drawing/2014/main" id="{5363433D-9933-538C-0593-F01729358D40}"/>
              </a:ext>
            </a:extLst>
          </p:cNvPr>
          <p:cNvSpPr/>
          <p:nvPr/>
        </p:nvSpPr>
        <p:spPr>
          <a:xfrm>
            <a:off x="3024097" y="3114262"/>
            <a:ext cx="716278" cy="415498"/>
          </a:xfrm>
          <a:prstGeom prst="rect">
            <a:avLst/>
          </a:prstGeom>
        </p:spPr>
        <p:txBody>
          <a:bodyPr wrap="square">
            <a:spAutoFit/>
          </a:bodyPr>
          <a:lstStyle/>
          <a:p>
            <a:r>
              <a:rPr lang="en-US" sz="700" dirty="0"/>
              <a:t>Building Coaching Muscles</a:t>
            </a:r>
          </a:p>
        </p:txBody>
      </p:sp>
      <p:pic>
        <p:nvPicPr>
          <p:cNvPr id="60" name="Picture 24">
            <a:extLst>
              <a:ext uri="{FF2B5EF4-FFF2-40B4-BE49-F238E27FC236}">
                <a16:creationId xmlns:a16="http://schemas.microsoft.com/office/drawing/2014/main" id="{D04987DA-9D07-6AF0-0A12-54CC0421CE56}"/>
              </a:ext>
            </a:extLst>
          </p:cNvPr>
          <p:cNvPicPr>
            <a:picLocks noChangeAspect="1"/>
          </p:cNvPicPr>
          <p:nvPr/>
        </p:nvPicPr>
        <p:blipFill>
          <a:blip r:embed="rId8"/>
          <a:stretch>
            <a:fillRect/>
          </a:stretch>
        </p:blipFill>
        <p:spPr>
          <a:xfrm>
            <a:off x="3528046" y="3548720"/>
            <a:ext cx="468000" cy="292500"/>
          </a:xfrm>
          <a:prstGeom prst="rect">
            <a:avLst/>
          </a:prstGeom>
          <a:ln w="3175">
            <a:solidFill>
              <a:schemeClr val="tx1"/>
            </a:solidFill>
          </a:ln>
          <a:effectLst>
            <a:outerShdw blurRad="50800" dist="38100" dir="18900000" algn="bl" rotWithShape="0">
              <a:prstClr val="black">
                <a:alpha val="40000"/>
              </a:prstClr>
            </a:outerShdw>
          </a:effectLst>
        </p:spPr>
      </p:pic>
      <p:pic>
        <p:nvPicPr>
          <p:cNvPr id="61" name="Picture 4">
            <a:extLst>
              <a:ext uri="{FF2B5EF4-FFF2-40B4-BE49-F238E27FC236}">
                <a16:creationId xmlns:a16="http://schemas.microsoft.com/office/drawing/2014/main" id="{0FBE7DA6-5C4B-5000-FD37-356724448BF5}"/>
              </a:ext>
            </a:extLst>
          </p:cNvPr>
          <p:cNvPicPr>
            <a:picLocks noChangeAspect="1"/>
          </p:cNvPicPr>
          <p:nvPr/>
        </p:nvPicPr>
        <p:blipFill>
          <a:blip r:embed="rId9"/>
          <a:stretch>
            <a:fillRect/>
          </a:stretch>
        </p:blipFill>
        <p:spPr>
          <a:xfrm>
            <a:off x="3530119" y="2829054"/>
            <a:ext cx="457200" cy="285750"/>
          </a:xfrm>
          <a:prstGeom prst="rect">
            <a:avLst/>
          </a:prstGeom>
          <a:ln>
            <a:solidFill>
              <a:schemeClr val="tx1"/>
            </a:solidFill>
          </a:ln>
          <a:effectLst>
            <a:outerShdw blurRad="50800" dist="38100" dir="18900000" algn="bl" rotWithShape="0">
              <a:prstClr val="black">
                <a:alpha val="40000"/>
              </a:prstClr>
            </a:outerShdw>
          </a:effectLst>
        </p:spPr>
      </p:pic>
      <p:sp>
        <p:nvSpPr>
          <p:cNvPr id="62" name="Rectangle 12">
            <a:extLst>
              <a:ext uri="{FF2B5EF4-FFF2-40B4-BE49-F238E27FC236}">
                <a16:creationId xmlns:a16="http://schemas.microsoft.com/office/drawing/2014/main" id="{373B2AF3-34FC-57C0-A963-85CECFF8B47C}"/>
              </a:ext>
            </a:extLst>
          </p:cNvPr>
          <p:cNvSpPr/>
          <p:nvPr/>
        </p:nvSpPr>
        <p:spPr>
          <a:xfrm>
            <a:off x="4542842" y="2456693"/>
            <a:ext cx="670814" cy="276999"/>
          </a:xfrm>
          <a:prstGeom prst="rect">
            <a:avLst/>
          </a:prstGeom>
        </p:spPr>
        <p:txBody>
          <a:bodyPr wrap="square">
            <a:spAutoFit/>
          </a:bodyPr>
          <a:lstStyle/>
          <a:p>
            <a:r>
              <a:rPr lang="en-US" sz="600" dirty="0"/>
              <a:t>Cultural Differences</a:t>
            </a:r>
          </a:p>
        </p:txBody>
      </p:sp>
      <p:sp>
        <p:nvSpPr>
          <p:cNvPr id="63" name="Rectangle 13">
            <a:extLst>
              <a:ext uri="{FF2B5EF4-FFF2-40B4-BE49-F238E27FC236}">
                <a16:creationId xmlns:a16="http://schemas.microsoft.com/office/drawing/2014/main" id="{3EE90A4D-CDEB-54BD-DC0C-5F6D5715ADC7}"/>
              </a:ext>
            </a:extLst>
          </p:cNvPr>
          <p:cNvSpPr/>
          <p:nvPr/>
        </p:nvSpPr>
        <p:spPr>
          <a:xfrm>
            <a:off x="2725067" y="2818637"/>
            <a:ext cx="813570" cy="307777"/>
          </a:xfrm>
          <a:prstGeom prst="rect">
            <a:avLst/>
          </a:prstGeom>
        </p:spPr>
        <p:txBody>
          <a:bodyPr wrap="square">
            <a:spAutoFit/>
          </a:bodyPr>
          <a:lstStyle/>
          <a:p>
            <a:pPr algn="r"/>
            <a:r>
              <a:rPr lang="en-US" sz="700" dirty="0"/>
              <a:t>Assertive Communication</a:t>
            </a:r>
          </a:p>
        </p:txBody>
      </p:sp>
      <p:sp>
        <p:nvSpPr>
          <p:cNvPr id="5120" name="Rectangle 14">
            <a:extLst>
              <a:ext uri="{FF2B5EF4-FFF2-40B4-BE49-F238E27FC236}">
                <a16:creationId xmlns:a16="http://schemas.microsoft.com/office/drawing/2014/main" id="{A8BE3B3B-F369-FE08-CD38-312A3F6BC615}"/>
              </a:ext>
            </a:extLst>
          </p:cNvPr>
          <p:cNvSpPr/>
          <p:nvPr/>
        </p:nvSpPr>
        <p:spPr>
          <a:xfrm>
            <a:off x="2970252" y="3541984"/>
            <a:ext cx="927907" cy="307777"/>
          </a:xfrm>
          <a:prstGeom prst="rect">
            <a:avLst/>
          </a:prstGeom>
        </p:spPr>
        <p:txBody>
          <a:bodyPr wrap="square">
            <a:spAutoFit/>
          </a:bodyPr>
          <a:lstStyle/>
          <a:p>
            <a:r>
              <a:rPr lang="en-US" sz="700" dirty="0"/>
              <a:t>Situational Leadership</a:t>
            </a:r>
          </a:p>
        </p:txBody>
      </p:sp>
      <p:sp>
        <p:nvSpPr>
          <p:cNvPr id="5121" name="Rectangle 16">
            <a:extLst>
              <a:ext uri="{FF2B5EF4-FFF2-40B4-BE49-F238E27FC236}">
                <a16:creationId xmlns:a16="http://schemas.microsoft.com/office/drawing/2014/main" id="{E00B197C-7C92-547D-897F-DBD6F71839EB}"/>
              </a:ext>
            </a:extLst>
          </p:cNvPr>
          <p:cNvSpPr/>
          <p:nvPr/>
        </p:nvSpPr>
        <p:spPr>
          <a:xfrm>
            <a:off x="5074192" y="4019940"/>
            <a:ext cx="514835" cy="307777"/>
          </a:xfrm>
          <a:prstGeom prst="rect">
            <a:avLst/>
          </a:prstGeom>
        </p:spPr>
        <p:txBody>
          <a:bodyPr wrap="square">
            <a:spAutoFit/>
          </a:bodyPr>
          <a:lstStyle/>
          <a:p>
            <a:r>
              <a:rPr lang="en-US" sz="700" dirty="0"/>
              <a:t>CXO Dialog</a:t>
            </a:r>
          </a:p>
        </p:txBody>
      </p:sp>
      <p:sp>
        <p:nvSpPr>
          <p:cNvPr id="5123" name="Rectangle 17">
            <a:extLst>
              <a:ext uri="{FF2B5EF4-FFF2-40B4-BE49-F238E27FC236}">
                <a16:creationId xmlns:a16="http://schemas.microsoft.com/office/drawing/2014/main" id="{68BE8BEB-7BE4-8E91-3738-77B888A82656}"/>
              </a:ext>
            </a:extLst>
          </p:cNvPr>
          <p:cNvSpPr/>
          <p:nvPr/>
        </p:nvSpPr>
        <p:spPr>
          <a:xfrm>
            <a:off x="2996006" y="2461287"/>
            <a:ext cx="812003" cy="307777"/>
          </a:xfrm>
          <a:prstGeom prst="rect">
            <a:avLst/>
          </a:prstGeom>
        </p:spPr>
        <p:txBody>
          <a:bodyPr wrap="square">
            <a:spAutoFit/>
          </a:bodyPr>
          <a:lstStyle/>
          <a:p>
            <a:r>
              <a:rPr lang="en-US" sz="700" dirty="0"/>
              <a:t>Business Psychology</a:t>
            </a:r>
          </a:p>
        </p:txBody>
      </p:sp>
      <p:pic>
        <p:nvPicPr>
          <p:cNvPr id="5125" name="Picture 2">
            <a:extLst>
              <a:ext uri="{FF2B5EF4-FFF2-40B4-BE49-F238E27FC236}">
                <a16:creationId xmlns:a16="http://schemas.microsoft.com/office/drawing/2014/main" id="{8EFC6D0C-E7F4-5930-F997-E4A0EAEB6E84}"/>
              </a:ext>
            </a:extLst>
          </p:cNvPr>
          <p:cNvPicPr>
            <a:picLocks noChangeAspect="1"/>
          </p:cNvPicPr>
          <p:nvPr/>
        </p:nvPicPr>
        <p:blipFill>
          <a:blip r:embed="rId10"/>
          <a:stretch>
            <a:fillRect/>
          </a:stretch>
        </p:blipFill>
        <p:spPr>
          <a:xfrm>
            <a:off x="3528046" y="2469160"/>
            <a:ext cx="457200" cy="285750"/>
          </a:xfrm>
          <a:prstGeom prst="rect">
            <a:avLst/>
          </a:prstGeom>
          <a:ln w="3175">
            <a:solidFill>
              <a:schemeClr val="tx1"/>
            </a:solidFill>
          </a:ln>
          <a:effectLst>
            <a:outerShdw blurRad="50800" dist="38100" dir="18900000" algn="bl" rotWithShape="0">
              <a:prstClr val="black">
                <a:alpha val="40000"/>
              </a:prstClr>
            </a:outerShdw>
          </a:effectLst>
        </p:spPr>
      </p:pic>
      <p:pic>
        <p:nvPicPr>
          <p:cNvPr id="5127" name="Picture 25">
            <a:extLst>
              <a:ext uri="{FF2B5EF4-FFF2-40B4-BE49-F238E27FC236}">
                <a16:creationId xmlns:a16="http://schemas.microsoft.com/office/drawing/2014/main" id="{9B00A1A1-3E10-C36D-1DA3-AE0D7007795C}"/>
              </a:ext>
            </a:extLst>
          </p:cNvPr>
          <p:cNvPicPr>
            <a:picLocks noChangeAspect="1"/>
          </p:cNvPicPr>
          <p:nvPr/>
        </p:nvPicPr>
        <p:blipFill>
          <a:blip r:embed="rId11"/>
          <a:stretch>
            <a:fillRect/>
          </a:stretch>
        </p:blipFill>
        <p:spPr>
          <a:xfrm>
            <a:off x="4616992" y="4018384"/>
            <a:ext cx="457200" cy="285750"/>
          </a:xfrm>
          <a:prstGeom prst="rect">
            <a:avLst/>
          </a:prstGeom>
          <a:ln>
            <a:solidFill>
              <a:schemeClr val="tx1"/>
            </a:solidFill>
          </a:ln>
          <a:effectLst>
            <a:outerShdw blurRad="50800" dist="38100" dir="18900000" algn="bl" rotWithShape="0">
              <a:prstClr val="black">
                <a:alpha val="40000"/>
              </a:prstClr>
            </a:outerShdw>
          </a:effectLst>
        </p:spPr>
      </p:pic>
      <p:pic>
        <p:nvPicPr>
          <p:cNvPr id="5128" name="Picture 26">
            <a:extLst>
              <a:ext uri="{FF2B5EF4-FFF2-40B4-BE49-F238E27FC236}">
                <a16:creationId xmlns:a16="http://schemas.microsoft.com/office/drawing/2014/main" id="{EE26B807-EEF0-33BB-26FF-393977CBD057}"/>
              </a:ext>
            </a:extLst>
          </p:cNvPr>
          <p:cNvPicPr>
            <a:picLocks noChangeAspect="1"/>
          </p:cNvPicPr>
          <p:nvPr/>
        </p:nvPicPr>
        <p:blipFill>
          <a:blip r:embed="rId12"/>
          <a:stretch>
            <a:fillRect/>
          </a:stretch>
        </p:blipFill>
        <p:spPr>
          <a:xfrm>
            <a:off x="4074488" y="2461664"/>
            <a:ext cx="457200" cy="285750"/>
          </a:xfrm>
          <a:prstGeom prst="rect">
            <a:avLst/>
          </a:prstGeom>
          <a:ln>
            <a:solidFill>
              <a:schemeClr val="tx1"/>
            </a:solidFill>
          </a:ln>
          <a:effectLst>
            <a:outerShdw blurRad="50800" dist="38100" dir="18900000" algn="bl" rotWithShape="0">
              <a:prstClr val="black">
                <a:alpha val="40000"/>
              </a:prstClr>
            </a:outerShdw>
          </a:effectLst>
        </p:spPr>
      </p:pic>
      <p:sp>
        <p:nvSpPr>
          <p:cNvPr id="5129" name="Rectangle 11">
            <a:extLst>
              <a:ext uri="{FF2B5EF4-FFF2-40B4-BE49-F238E27FC236}">
                <a16:creationId xmlns:a16="http://schemas.microsoft.com/office/drawing/2014/main" id="{BF4E1B51-E75D-526B-7A5C-B83777A5735E}"/>
              </a:ext>
            </a:extLst>
          </p:cNvPr>
          <p:cNvSpPr/>
          <p:nvPr/>
        </p:nvSpPr>
        <p:spPr>
          <a:xfrm>
            <a:off x="3130848" y="4545979"/>
            <a:ext cx="875476" cy="307777"/>
          </a:xfrm>
          <a:prstGeom prst="rect">
            <a:avLst/>
          </a:prstGeom>
        </p:spPr>
        <p:txBody>
          <a:bodyPr wrap="square">
            <a:spAutoFit/>
          </a:bodyPr>
          <a:lstStyle/>
          <a:p>
            <a:r>
              <a:rPr lang="en-US" sz="700" dirty="0"/>
              <a:t>Lead Transformations</a:t>
            </a:r>
          </a:p>
        </p:txBody>
      </p:sp>
      <p:sp>
        <p:nvSpPr>
          <p:cNvPr id="5130" name="Rectangle 14">
            <a:extLst>
              <a:ext uri="{FF2B5EF4-FFF2-40B4-BE49-F238E27FC236}">
                <a16:creationId xmlns:a16="http://schemas.microsoft.com/office/drawing/2014/main" id="{56DDD4BC-E78F-B89E-CD19-12E549903609}"/>
              </a:ext>
            </a:extLst>
          </p:cNvPr>
          <p:cNvSpPr/>
          <p:nvPr/>
        </p:nvSpPr>
        <p:spPr>
          <a:xfrm>
            <a:off x="3138352" y="4172342"/>
            <a:ext cx="1005283" cy="307777"/>
          </a:xfrm>
          <a:prstGeom prst="rect">
            <a:avLst/>
          </a:prstGeom>
        </p:spPr>
        <p:txBody>
          <a:bodyPr wrap="square">
            <a:spAutoFit/>
          </a:bodyPr>
          <a:lstStyle/>
          <a:p>
            <a:r>
              <a:rPr lang="en-US" sz="700" dirty="0"/>
              <a:t>Manage Transformations</a:t>
            </a:r>
          </a:p>
        </p:txBody>
      </p:sp>
      <p:pic>
        <p:nvPicPr>
          <p:cNvPr id="5131" name="Picture 19">
            <a:extLst>
              <a:ext uri="{FF2B5EF4-FFF2-40B4-BE49-F238E27FC236}">
                <a16:creationId xmlns:a16="http://schemas.microsoft.com/office/drawing/2014/main" id="{13FD63A1-32FD-D615-D8E7-CB5D861CFF0A}"/>
              </a:ext>
            </a:extLst>
          </p:cNvPr>
          <p:cNvPicPr>
            <a:picLocks noChangeAspect="1"/>
          </p:cNvPicPr>
          <p:nvPr/>
        </p:nvPicPr>
        <p:blipFill>
          <a:blip r:embed="rId13"/>
          <a:stretch>
            <a:fillRect/>
          </a:stretch>
        </p:blipFill>
        <p:spPr>
          <a:xfrm>
            <a:off x="4616992" y="4368542"/>
            <a:ext cx="457200" cy="285750"/>
          </a:xfrm>
          <a:prstGeom prst="rect">
            <a:avLst/>
          </a:prstGeom>
          <a:ln>
            <a:solidFill>
              <a:schemeClr val="tx1"/>
            </a:solidFill>
          </a:ln>
          <a:effectLst>
            <a:outerShdw blurRad="50800" dist="38100" dir="18900000" algn="bl" rotWithShape="0">
              <a:prstClr val="black">
                <a:alpha val="40000"/>
              </a:prstClr>
            </a:outerShdw>
          </a:effectLst>
        </p:spPr>
      </p:pic>
      <p:pic>
        <p:nvPicPr>
          <p:cNvPr id="5132" name="Picture 21">
            <a:extLst>
              <a:ext uri="{FF2B5EF4-FFF2-40B4-BE49-F238E27FC236}">
                <a16:creationId xmlns:a16="http://schemas.microsoft.com/office/drawing/2014/main" id="{DF46C920-EF08-AF4A-D237-A55F0E2C5452}"/>
              </a:ext>
            </a:extLst>
          </p:cNvPr>
          <p:cNvPicPr>
            <a:picLocks noChangeAspect="1"/>
          </p:cNvPicPr>
          <p:nvPr/>
        </p:nvPicPr>
        <p:blipFill>
          <a:blip r:embed="rId14"/>
          <a:stretch>
            <a:fillRect/>
          </a:stretch>
        </p:blipFill>
        <p:spPr>
          <a:xfrm>
            <a:off x="4616992" y="4731165"/>
            <a:ext cx="457200" cy="285750"/>
          </a:xfrm>
          <a:prstGeom prst="rect">
            <a:avLst/>
          </a:prstGeom>
          <a:ln>
            <a:solidFill>
              <a:schemeClr val="tx1"/>
            </a:solidFill>
          </a:ln>
          <a:effectLst>
            <a:outerShdw blurRad="50800" dist="38100" dir="18900000" algn="bl" rotWithShape="0">
              <a:prstClr val="black">
                <a:alpha val="40000"/>
              </a:prstClr>
            </a:outerShdw>
          </a:effectLst>
        </p:spPr>
      </p:pic>
      <p:sp>
        <p:nvSpPr>
          <p:cNvPr id="5133" name="Rectangle 22">
            <a:extLst>
              <a:ext uri="{FF2B5EF4-FFF2-40B4-BE49-F238E27FC236}">
                <a16:creationId xmlns:a16="http://schemas.microsoft.com/office/drawing/2014/main" id="{34B6804F-A1B6-496F-A313-D21BD36D2D31}"/>
              </a:ext>
            </a:extLst>
          </p:cNvPr>
          <p:cNvSpPr/>
          <p:nvPr/>
        </p:nvSpPr>
        <p:spPr>
          <a:xfrm>
            <a:off x="5074186" y="4742956"/>
            <a:ext cx="764154" cy="200055"/>
          </a:xfrm>
          <a:prstGeom prst="rect">
            <a:avLst/>
          </a:prstGeom>
        </p:spPr>
        <p:txBody>
          <a:bodyPr wrap="square">
            <a:spAutoFit/>
          </a:bodyPr>
          <a:lstStyle/>
          <a:p>
            <a:r>
              <a:rPr lang="en-US" sz="700" dirty="0"/>
              <a:t>Evaluation</a:t>
            </a:r>
          </a:p>
        </p:txBody>
      </p:sp>
      <p:pic>
        <p:nvPicPr>
          <p:cNvPr id="5134" name="Picture 4">
            <a:extLst>
              <a:ext uri="{FF2B5EF4-FFF2-40B4-BE49-F238E27FC236}">
                <a16:creationId xmlns:a16="http://schemas.microsoft.com/office/drawing/2014/main" id="{7DF5A4EC-91C5-D592-4D96-04F5773FA8C2}"/>
              </a:ext>
            </a:extLst>
          </p:cNvPr>
          <p:cNvPicPr>
            <a:picLocks noChangeAspect="1"/>
          </p:cNvPicPr>
          <p:nvPr/>
        </p:nvPicPr>
        <p:blipFill>
          <a:blip r:embed="rId15"/>
          <a:stretch>
            <a:fillRect/>
          </a:stretch>
        </p:blipFill>
        <p:spPr>
          <a:xfrm>
            <a:off x="2673648" y="4183356"/>
            <a:ext cx="457200" cy="285750"/>
          </a:xfrm>
          <a:prstGeom prst="rect">
            <a:avLst/>
          </a:prstGeom>
          <a:ln>
            <a:solidFill>
              <a:schemeClr val="tx1"/>
            </a:solidFill>
          </a:ln>
          <a:effectLst>
            <a:outerShdw blurRad="50800" dist="38100" dir="18900000" algn="bl" rotWithShape="0">
              <a:prstClr val="black">
                <a:alpha val="40000"/>
              </a:prstClr>
            </a:outerShdw>
          </a:effectLst>
        </p:spPr>
      </p:pic>
      <p:pic>
        <p:nvPicPr>
          <p:cNvPr id="5135" name="Picture 23">
            <a:extLst>
              <a:ext uri="{FF2B5EF4-FFF2-40B4-BE49-F238E27FC236}">
                <a16:creationId xmlns:a16="http://schemas.microsoft.com/office/drawing/2014/main" id="{99364FF2-274A-0092-7273-5B429935BBC8}"/>
              </a:ext>
            </a:extLst>
          </p:cNvPr>
          <p:cNvPicPr>
            <a:picLocks noChangeAspect="1"/>
          </p:cNvPicPr>
          <p:nvPr/>
        </p:nvPicPr>
        <p:blipFill>
          <a:blip r:embed="rId16"/>
          <a:stretch>
            <a:fillRect/>
          </a:stretch>
        </p:blipFill>
        <p:spPr>
          <a:xfrm>
            <a:off x="2673648" y="4546640"/>
            <a:ext cx="457200" cy="285750"/>
          </a:xfrm>
          <a:prstGeom prst="rect">
            <a:avLst/>
          </a:prstGeom>
          <a:ln>
            <a:solidFill>
              <a:schemeClr val="tx1"/>
            </a:solidFill>
          </a:ln>
          <a:effectLst>
            <a:outerShdw blurRad="50800" dist="38100" dir="18900000" algn="bl" rotWithShape="0">
              <a:prstClr val="black">
                <a:alpha val="40000"/>
              </a:prstClr>
            </a:outerShdw>
          </a:effectLst>
        </p:spPr>
      </p:pic>
      <p:sp>
        <p:nvSpPr>
          <p:cNvPr id="5136" name="Rectangle 13">
            <a:extLst>
              <a:ext uri="{FF2B5EF4-FFF2-40B4-BE49-F238E27FC236}">
                <a16:creationId xmlns:a16="http://schemas.microsoft.com/office/drawing/2014/main" id="{67C93457-9A85-1DB0-7AE5-BBB34A4C0021}"/>
              </a:ext>
            </a:extLst>
          </p:cNvPr>
          <p:cNvSpPr/>
          <p:nvPr/>
        </p:nvSpPr>
        <p:spPr>
          <a:xfrm>
            <a:off x="5074192" y="4357529"/>
            <a:ext cx="514835" cy="307777"/>
          </a:xfrm>
          <a:prstGeom prst="rect">
            <a:avLst/>
          </a:prstGeom>
        </p:spPr>
        <p:txBody>
          <a:bodyPr wrap="square">
            <a:spAutoFit/>
          </a:bodyPr>
          <a:lstStyle/>
          <a:p>
            <a:r>
              <a:rPr lang="en-US" sz="700" dirty="0"/>
              <a:t>On-Job Training</a:t>
            </a:r>
          </a:p>
        </p:txBody>
      </p:sp>
      <p:sp>
        <p:nvSpPr>
          <p:cNvPr id="5137" name="Rectangle 13">
            <a:extLst>
              <a:ext uri="{FF2B5EF4-FFF2-40B4-BE49-F238E27FC236}">
                <a16:creationId xmlns:a16="http://schemas.microsoft.com/office/drawing/2014/main" id="{B83B8A0F-3D79-2B61-CA8E-704D08215F33}"/>
              </a:ext>
            </a:extLst>
          </p:cNvPr>
          <p:cNvSpPr/>
          <p:nvPr/>
        </p:nvSpPr>
        <p:spPr>
          <a:xfrm>
            <a:off x="579676" y="3005185"/>
            <a:ext cx="1351463" cy="215444"/>
          </a:xfrm>
          <a:prstGeom prst="rect">
            <a:avLst/>
          </a:prstGeom>
        </p:spPr>
        <p:txBody>
          <a:bodyPr wrap="square">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1) Led dig </a:t>
            </a:r>
            <a:r>
              <a:rPr lang="en-US" sz="800" b="1" dirty="0" err="1">
                <a:latin typeface="Open Sans" panose="020B0606030504020204" pitchFamily="34" charset="0"/>
                <a:ea typeface="Open Sans" panose="020B0606030504020204" pitchFamily="34" charset="0"/>
                <a:cs typeface="Open Sans" panose="020B0606030504020204" pitchFamily="34" charset="0"/>
              </a:rPr>
              <a:t>selv</a:t>
            </a:r>
            <a:endParaRPr lang="en-US" sz="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138" name="Rectangle 13">
            <a:extLst>
              <a:ext uri="{FF2B5EF4-FFF2-40B4-BE49-F238E27FC236}">
                <a16:creationId xmlns:a16="http://schemas.microsoft.com/office/drawing/2014/main" id="{78D50915-229D-57B8-7C19-89DBB2805880}"/>
              </a:ext>
            </a:extLst>
          </p:cNvPr>
          <p:cNvSpPr/>
          <p:nvPr/>
        </p:nvSpPr>
        <p:spPr>
          <a:xfrm>
            <a:off x="2359667" y="2281009"/>
            <a:ext cx="1351463" cy="215444"/>
          </a:xfrm>
          <a:prstGeom prst="rect">
            <a:avLst/>
          </a:prstGeom>
        </p:spPr>
        <p:txBody>
          <a:bodyPr wrap="square">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2) Led </a:t>
            </a:r>
            <a:r>
              <a:rPr lang="en-US" sz="800" b="1" dirty="0" err="1">
                <a:latin typeface="Open Sans" panose="020B0606030504020204" pitchFamily="34" charset="0"/>
                <a:ea typeface="Open Sans" panose="020B0606030504020204" pitchFamily="34" charset="0"/>
                <a:cs typeface="Open Sans" panose="020B0606030504020204" pitchFamily="34" charset="0"/>
              </a:rPr>
              <a:t>andre</a:t>
            </a:r>
            <a:endParaRPr lang="en-US" sz="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139" name="Rectangle 13">
            <a:extLst>
              <a:ext uri="{FF2B5EF4-FFF2-40B4-BE49-F238E27FC236}">
                <a16:creationId xmlns:a16="http://schemas.microsoft.com/office/drawing/2014/main" id="{C5006603-7D6D-85B1-64E9-290703F03C8C}"/>
              </a:ext>
            </a:extLst>
          </p:cNvPr>
          <p:cNvSpPr/>
          <p:nvPr/>
        </p:nvSpPr>
        <p:spPr>
          <a:xfrm>
            <a:off x="1873900" y="4003065"/>
            <a:ext cx="904119" cy="338554"/>
          </a:xfrm>
          <a:prstGeom prst="rect">
            <a:avLst/>
          </a:prstGeom>
        </p:spPr>
        <p:txBody>
          <a:bodyPr wrap="square">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3) Led transitioner</a:t>
            </a:r>
          </a:p>
        </p:txBody>
      </p:sp>
      <p:pic>
        <p:nvPicPr>
          <p:cNvPr id="5140" name="Picture 11">
            <a:extLst>
              <a:ext uri="{FF2B5EF4-FFF2-40B4-BE49-F238E27FC236}">
                <a16:creationId xmlns:a16="http://schemas.microsoft.com/office/drawing/2014/main" id="{33515474-CDF0-401E-EA23-6CE6270A87D4}"/>
              </a:ext>
            </a:extLst>
          </p:cNvPr>
          <p:cNvPicPr>
            <a:picLocks noChangeAspect="1"/>
          </p:cNvPicPr>
          <p:nvPr/>
        </p:nvPicPr>
        <p:blipFill>
          <a:blip r:embed="rId17"/>
          <a:stretch>
            <a:fillRect/>
          </a:stretch>
        </p:blipFill>
        <p:spPr>
          <a:xfrm>
            <a:off x="4085642" y="2821225"/>
            <a:ext cx="457200" cy="285750"/>
          </a:xfrm>
          <a:prstGeom prst="rect">
            <a:avLst/>
          </a:prstGeom>
          <a:ln>
            <a:solidFill>
              <a:schemeClr val="tx1"/>
            </a:solidFill>
          </a:ln>
          <a:effectLst>
            <a:outerShdw blurRad="50800" dist="38100" dir="18900000" algn="bl" rotWithShape="0">
              <a:prstClr val="black">
                <a:alpha val="40000"/>
              </a:prstClr>
            </a:outerShdw>
          </a:effectLst>
        </p:spPr>
      </p:pic>
      <p:sp>
        <p:nvSpPr>
          <p:cNvPr id="5142" name="Title 1">
            <a:extLst>
              <a:ext uri="{FF2B5EF4-FFF2-40B4-BE49-F238E27FC236}">
                <a16:creationId xmlns:a16="http://schemas.microsoft.com/office/drawing/2014/main" id="{1D6B60E8-3AB6-E4E0-1E0D-1207DE24E37B}"/>
              </a:ext>
            </a:extLst>
          </p:cNvPr>
          <p:cNvSpPr txBox="1">
            <a:spLocks/>
          </p:cNvSpPr>
          <p:nvPr/>
        </p:nvSpPr>
        <p:spPr>
          <a:xfrm>
            <a:off x="345616" y="906017"/>
            <a:ext cx="4226384" cy="506527"/>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rgbClr val="293950"/>
                </a:solidFill>
                <a:latin typeface="Recursive Sans Linear" pitchFamily="2" charset="0"/>
                <a:ea typeface="+mj-ea"/>
                <a:cs typeface="Recursive Sans Linear" pitchFamily="2" charset="0"/>
              </a:defRPr>
            </a:lvl1pPr>
          </a:lstStyle>
          <a:p>
            <a:pPr>
              <a:lnSpc>
                <a:spcPct val="110000"/>
              </a:lnSpc>
            </a:pPr>
            <a:r>
              <a:rPr lang="da-DK"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Meget få mennesker - hvis nogen - er født store ledere. Ligesom alle andre faglige discipliner skal lederskab trænes, udvikles og forfines.</a:t>
            </a:r>
            <a:endPar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43" name="Title 1">
            <a:extLst>
              <a:ext uri="{FF2B5EF4-FFF2-40B4-BE49-F238E27FC236}">
                <a16:creationId xmlns:a16="http://schemas.microsoft.com/office/drawing/2014/main" id="{B81566CA-4130-3586-790D-0971B4323EE1}"/>
              </a:ext>
            </a:extLst>
          </p:cNvPr>
          <p:cNvSpPr txBox="1">
            <a:spLocks/>
          </p:cNvSpPr>
          <p:nvPr/>
        </p:nvSpPr>
        <p:spPr>
          <a:xfrm>
            <a:off x="134991" y="4411133"/>
            <a:ext cx="1796148" cy="619435"/>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rgbClr val="293950"/>
                </a:solidFill>
                <a:latin typeface="Recursive Sans Linear" pitchFamily="2" charset="0"/>
                <a:ea typeface="+mj-ea"/>
                <a:cs typeface="Recursive Sans Linear" pitchFamily="2" charset="0"/>
              </a:defRPr>
            </a:lvl1pPr>
          </a:lstStyle>
          <a:p>
            <a:r>
              <a:rPr lang="da-DK" sz="10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Godt lederskab skaber godt følgeskab, og godt følgeskab er grundlaget for godt lederskab</a:t>
            </a:r>
            <a:endParaRPr lang="en-US" sz="10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BA1F895D-54D8-D54B-0889-96D43E483829}"/>
              </a:ext>
            </a:extLst>
          </p:cNvPr>
          <p:cNvSpPr txBox="1">
            <a:spLocks/>
          </p:cNvSpPr>
          <p:nvPr/>
        </p:nvSpPr>
        <p:spPr>
          <a:xfrm>
            <a:off x="332861" y="1418765"/>
            <a:ext cx="3752781" cy="816049"/>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rgbClr val="293950"/>
                </a:solidFill>
                <a:latin typeface="Recursive Sans Linear" pitchFamily="2" charset="0"/>
                <a:ea typeface="+mj-ea"/>
                <a:cs typeface="Recursive Sans Linear" pitchFamily="2" charset="0"/>
              </a:defRPr>
            </a:lvl1pPr>
          </a:lstStyle>
          <a:p>
            <a:pPr>
              <a:lnSpc>
                <a:spcPct val="110000"/>
              </a:lnSpc>
            </a:pPr>
            <a:r>
              <a:rPr lang="da-DK"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Med henblik på at bygge fundamentet for en </a:t>
            </a:r>
            <a:r>
              <a:rPr lang="da-DK" sz="10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højtydende</a:t>
            </a:r>
            <a:r>
              <a:rPr lang="da-DK"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organisation, støtter Krogager &amp; Schmidt ApS  virksomheder med at gennemføre kundetilpasset ledertræning inden for mindst 3 områder:</a:t>
            </a:r>
          </a:p>
        </p:txBody>
      </p:sp>
    </p:spTree>
    <p:extLst>
      <p:ext uri="{BB962C8B-B14F-4D97-AF65-F5344CB8AC3E}">
        <p14:creationId xmlns:p14="http://schemas.microsoft.com/office/powerpoint/2010/main" val="2883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81974-989A-AFA3-77B9-1B269BC7EA8D}"/>
            </a:ext>
          </a:extLst>
        </p:cNvPr>
        <p:cNvGrpSpPr/>
        <p:nvPr/>
      </p:nvGrpSpPr>
      <p:grpSpPr>
        <a:xfrm>
          <a:off x="0" y="0"/>
          <a:ext cx="0" cy="0"/>
          <a:chOff x="0" y="0"/>
          <a:chExt cx="0" cy="0"/>
        </a:xfrm>
      </p:grpSpPr>
      <p:pic>
        <p:nvPicPr>
          <p:cNvPr id="4098" name="Picture 2" descr="6 værktøjer: Sådan styrker du videndeling og samarbejde. Få guiden i dag!">
            <a:extLst>
              <a:ext uri="{FF2B5EF4-FFF2-40B4-BE49-F238E27FC236}">
                <a16:creationId xmlns:a16="http://schemas.microsoft.com/office/drawing/2014/main" id="{F8E01544-401A-E673-B0BA-F2F3F1960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141" y="-1"/>
            <a:ext cx="10019407" cy="5166257"/>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E9D3520A-F4BC-F925-66BE-C9F3772D7456}"/>
              </a:ext>
            </a:extLst>
          </p:cNvPr>
          <p:cNvSpPr/>
          <p:nvPr/>
        </p:nvSpPr>
        <p:spPr>
          <a:xfrm>
            <a:off x="3810000" y="0"/>
            <a:ext cx="5334000" cy="51662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xtBox 10">
            <a:extLst>
              <a:ext uri="{FF2B5EF4-FFF2-40B4-BE49-F238E27FC236}">
                <a16:creationId xmlns:a16="http://schemas.microsoft.com/office/drawing/2014/main" id="{D327D615-B1B3-66B5-75ED-A55755A31474}"/>
              </a:ext>
            </a:extLst>
          </p:cNvPr>
          <p:cNvSpPr txBox="1"/>
          <p:nvPr/>
        </p:nvSpPr>
        <p:spPr>
          <a:xfrm>
            <a:off x="4097994" y="249111"/>
            <a:ext cx="2311272" cy="400110"/>
          </a:xfrm>
          <a:prstGeom prst="rect">
            <a:avLst/>
          </a:prstGeom>
          <a:noFill/>
        </p:spPr>
        <p:txBody>
          <a:bodyPr wrap="square" rtlCol="0">
            <a:spAutoFit/>
          </a:bodyPr>
          <a:lstStyle/>
          <a:p>
            <a:pPr>
              <a:spcAft>
                <a:spcPts val="600"/>
              </a:spcAft>
            </a:pPr>
            <a:r>
              <a:rPr lang="en-US" sz="20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Vidensdeling</a:t>
            </a:r>
            <a:endPar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6C1039AD-060F-4AE0-E625-434BC8F2F970}"/>
              </a:ext>
            </a:extLst>
          </p:cNvPr>
          <p:cNvSpPr txBox="1">
            <a:spLocks/>
          </p:cNvSpPr>
          <p:nvPr/>
        </p:nvSpPr>
        <p:spPr>
          <a:xfrm>
            <a:off x="4165728" y="1100520"/>
            <a:ext cx="4148539" cy="3217479"/>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rgbClr val="293950"/>
                </a:solidFill>
                <a:latin typeface="Recursive Sans Linear" pitchFamily="2" charset="0"/>
                <a:ea typeface="+mj-ea"/>
                <a:cs typeface="Recursive Sans Linear" pitchFamily="2" charset="0"/>
              </a:defRPr>
            </a:lvl1pPr>
          </a:lstStyle>
          <a:p>
            <a:pPr>
              <a:lnSpc>
                <a:spcPct val="115000"/>
              </a:lnSpc>
              <a:spcAft>
                <a:spcPts val="800"/>
              </a:spcAft>
            </a:pPr>
            <a:r>
              <a:rPr lang="da-DK" sz="1050" kern="100" dirty="0">
                <a:effectLst/>
                <a:latin typeface="Open Sans" panose="020B0606030504020204" pitchFamily="34" charset="0"/>
                <a:ea typeface="Open Sans" panose="020B0606030504020204" pitchFamily="34" charset="0"/>
                <a:cs typeface="Open Sans" panose="020B0606030504020204" pitchFamily="34" charset="0"/>
              </a:rPr>
              <a:t>Krogager &amp; Schmidt har tilbudt, at de sammen med </a:t>
            </a:r>
            <a:r>
              <a:rPr lang="da-DK" sz="1050" kern="100" dirty="0">
                <a:latin typeface="Open Sans" panose="020B0606030504020204" pitchFamily="34" charset="0"/>
                <a:ea typeface="Open Sans" panose="020B0606030504020204" pitchFamily="34" charset="0"/>
                <a:cs typeface="Open Sans" panose="020B0606030504020204" pitchFamily="34" charset="0"/>
              </a:rPr>
              <a:t>Plastindustrien vil samle statistik og formidle erfaringer fra arbejdet med virksomheder i plastindustrien tilbage til andre interesserede medlemsvirksomheder.</a:t>
            </a:r>
          </a:p>
          <a:p>
            <a:pPr>
              <a:lnSpc>
                <a:spcPct val="115000"/>
              </a:lnSpc>
              <a:spcAft>
                <a:spcPts val="800"/>
              </a:spcAft>
            </a:pPr>
            <a:r>
              <a:rPr lang="da-DK" sz="1050" kern="100" dirty="0">
                <a:latin typeface="Open Sans" panose="020B0606030504020204" pitchFamily="34" charset="0"/>
                <a:ea typeface="Open Sans" panose="020B0606030504020204" pitchFamily="34" charset="0"/>
                <a:cs typeface="Open Sans" panose="020B0606030504020204" pitchFamily="34" charset="0"/>
              </a:rPr>
              <a:t>Det vil sandsynligvis foregå gennem workshops, seminarer og gå-hjem-møder afholdt af Plastindustrien. </a:t>
            </a:r>
          </a:p>
          <a:p>
            <a:pPr>
              <a:lnSpc>
                <a:spcPct val="115000"/>
              </a:lnSpc>
              <a:spcAft>
                <a:spcPts val="800"/>
              </a:spcAft>
            </a:pPr>
            <a:r>
              <a:rPr lang="da-DK" sz="1050" kern="100" dirty="0">
                <a:latin typeface="Open Sans" panose="020B0606030504020204" pitchFamily="34" charset="0"/>
                <a:ea typeface="Open Sans" panose="020B0606030504020204" pitchFamily="34" charset="0"/>
                <a:cs typeface="Open Sans" panose="020B0606030504020204" pitchFamily="34" charset="0"/>
              </a:rPr>
              <a:t>Og meget gerne med aktiv deltagelse af involverede virksomheder.</a:t>
            </a:r>
          </a:p>
        </p:txBody>
      </p:sp>
    </p:spTree>
    <p:extLst>
      <p:ext uri="{BB962C8B-B14F-4D97-AF65-F5344CB8AC3E}">
        <p14:creationId xmlns:p14="http://schemas.microsoft.com/office/powerpoint/2010/main" val="351631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717CEA0-7434-AF65-368A-5537C8D09581}"/>
              </a:ext>
            </a:extLst>
          </p:cNvPr>
          <p:cNvSpPr/>
          <p:nvPr/>
        </p:nvSpPr>
        <p:spPr>
          <a:xfrm>
            <a:off x="4572000" y="0"/>
            <a:ext cx="4572000" cy="5143500"/>
          </a:xfrm>
          <a:prstGeom prst="rect">
            <a:avLst/>
          </a:prstGeom>
          <a:solidFill>
            <a:srgbClr val="85B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3074" name="Picture 2" descr="Pander og gryder skal give millioner - Erhverv - Sjællandske Nyheder">
            <a:extLst>
              <a:ext uri="{FF2B5EF4-FFF2-40B4-BE49-F238E27FC236}">
                <a16:creationId xmlns:a16="http://schemas.microsoft.com/office/drawing/2014/main" id="{60FAA3B2-8CF6-6822-AC6E-CB5F16BA7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0" y="-836338"/>
            <a:ext cx="4683553" cy="6320462"/>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144D4AED-28DA-2844-1A95-DEBD42F66CCF}"/>
              </a:ext>
            </a:extLst>
          </p:cNvPr>
          <p:cNvSpPr txBox="1"/>
          <p:nvPr/>
        </p:nvSpPr>
        <p:spPr>
          <a:xfrm>
            <a:off x="4958802" y="459363"/>
            <a:ext cx="3798397" cy="323165"/>
          </a:xfrm>
          <a:prstGeom prst="rect">
            <a:avLst/>
          </a:prstGeom>
          <a:noFill/>
        </p:spPr>
        <p:txBody>
          <a:bodyPr wrap="square" rtlCol="0">
            <a:spAutoFit/>
          </a:bodyPr>
          <a:lstStyle/>
          <a:p>
            <a:r>
              <a:rPr lang="en-U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Recruiting </a:t>
            </a:r>
          </a:p>
        </p:txBody>
      </p:sp>
      <p:sp>
        <p:nvSpPr>
          <p:cNvPr id="5" name="Tekstfelt 4">
            <a:extLst>
              <a:ext uri="{FF2B5EF4-FFF2-40B4-BE49-F238E27FC236}">
                <a16:creationId xmlns:a16="http://schemas.microsoft.com/office/drawing/2014/main" id="{7A181C98-E339-FF9B-4F02-1C69EEB0E2FA}"/>
              </a:ext>
            </a:extLst>
          </p:cNvPr>
          <p:cNvSpPr txBox="1"/>
          <p:nvPr/>
        </p:nvSpPr>
        <p:spPr>
          <a:xfrm>
            <a:off x="4972191" y="936805"/>
            <a:ext cx="3879532" cy="3123932"/>
          </a:xfrm>
          <a:prstGeom prst="rect">
            <a:avLst/>
          </a:prstGeom>
          <a:noFill/>
        </p:spPr>
        <p:txBody>
          <a:bodyPr wrap="square">
            <a:spAutoFit/>
          </a:bodyPr>
          <a:lstStyle/>
          <a:p>
            <a:pPr>
              <a:spcAft>
                <a:spcPts val="600"/>
              </a:spcAft>
            </a:pP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Raasdal</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Trading has previously used expensive headhunters, but experienced slow processes that didn't always match expectations.</a:t>
            </a:r>
            <a:b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We now work with Krogager &amp; Schmidt ApS, who provide fast, constructive recruitment processes with valuable feedback.</a:t>
            </a:r>
          </a:p>
          <a:p>
            <a:pPr>
              <a:spcAft>
                <a:spcPts val="600"/>
              </a:spcAft>
            </a:pP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Their ability to look beyond the current recruitment and understanding of our business makes the collaboration highly satisfying, always efficient and respectful of our brand.</a:t>
            </a:r>
          </a:p>
          <a:p>
            <a:pPr>
              <a:spcAft>
                <a:spcPts val="600"/>
              </a:spcAft>
            </a:pP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One of Krogager &amp; Schmidt's most notable characteristics is their ability to actively advise and guide the recruitment process itself, from interview to employment, as well as their enormous respect for the good treatment of candidates. </a:t>
            </a:r>
            <a:b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is a characteristic that we have not experienced to the same extent with other partners in the market.</a:t>
            </a:r>
          </a:p>
        </p:txBody>
      </p:sp>
      <p:sp>
        <p:nvSpPr>
          <p:cNvPr id="7" name="Tekstfelt 6">
            <a:extLst>
              <a:ext uri="{FF2B5EF4-FFF2-40B4-BE49-F238E27FC236}">
                <a16:creationId xmlns:a16="http://schemas.microsoft.com/office/drawing/2014/main" id="{F63A0ADA-7AD7-FF18-132B-29F0645477B6}"/>
              </a:ext>
            </a:extLst>
          </p:cNvPr>
          <p:cNvSpPr txBox="1"/>
          <p:nvPr/>
        </p:nvSpPr>
        <p:spPr>
          <a:xfrm>
            <a:off x="4972191" y="4194275"/>
            <a:ext cx="3040912" cy="707886"/>
          </a:xfrm>
          <a:prstGeom prst="rect">
            <a:avLst/>
          </a:prstGeom>
          <a:noFill/>
        </p:spPr>
        <p:txBody>
          <a:bodyPr wrap="square" rtlCol="0">
            <a:spAutoFit/>
          </a:bodyPr>
          <a:lstStyle/>
          <a:p>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Kenneth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Raasdal</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Jensen</a:t>
            </a:r>
          </a:p>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CEO, founder</a:t>
            </a:r>
          </a:p>
          <a:p>
            <a:r>
              <a:rPr lang="en-US"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Raasdal</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Trading A/S</a:t>
            </a:r>
          </a:p>
          <a:p>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Del </a:t>
            </a:r>
            <a:r>
              <a:rPr lang="en-US" sz="9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af</a:t>
            </a: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 Dansk </a:t>
            </a:r>
            <a:r>
              <a:rPr lang="en-US" sz="9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Ejerkapital</a:t>
            </a:r>
            <a:endPar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221;p1">
            <a:extLst>
              <a:ext uri="{FF2B5EF4-FFF2-40B4-BE49-F238E27FC236}">
                <a16:creationId xmlns:a16="http://schemas.microsoft.com/office/drawing/2014/main" id="{AC96C5C1-CF6A-C2F8-586C-C1BC26D8CF75}"/>
              </a:ext>
            </a:extLst>
          </p:cNvPr>
          <p:cNvSpPr>
            <a:spLocks noChangeAspect="1"/>
          </p:cNvSpPr>
          <p:nvPr/>
        </p:nvSpPr>
        <p:spPr>
          <a:xfrm>
            <a:off x="242270" y="4791779"/>
            <a:ext cx="611972" cy="180271"/>
          </a:xfrm>
          <a:prstGeom prst="rect">
            <a:avLst/>
          </a:prstGeom>
          <a:blipFill rotWithShape="1">
            <a:blip r:embed="rId3">
              <a:alphaModFix/>
            </a:blip>
            <a:stretch>
              <a:fillRect l="-21728" t="-72142" r="-27618" b="-86939"/>
            </a:stretch>
          </a:blipFill>
          <a:ln>
            <a:noFill/>
          </a:ln>
        </p:spPr>
        <p:txBody>
          <a:bodyPr spcFirstLastPara="1" wrap="square" lIns="68569" tIns="34275" rIns="68569" bIns="34275" anchor="ctr" anchorCtr="0">
            <a:noAutofit/>
          </a:bodyPr>
          <a:lstStyle/>
          <a:p>
            <a:pPr algn="ctr"/>
            <a:endParaRPr sz="760">
              <a:solidFill>
                <a:schemeClr val="lt1"/>
              </a:solidFill>
              <a:latin typeface="Recursive Mono Linear" pitchFamily="2" charset="0"/>
              <a:ea typeface="Calibri"/>
              <a:cs typeface="Recursive Mono Linear" pitchFamily="2" charset="0"/>
              <a:sym typeface="Calibri"/>
            </a:endParaRPr>
          </a:p>
        </p:txBody>
      </p:sp>
    </p:spTree>
    <p:extLst>
      <p:ext uri="{BB962C8B-B14F-4D97-AF65-F5344CB8AC3E}">
        <p14:creationId xmlns:p14="http://schemas.microsoft.com/office/powerpoint/2010/main" val="305494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rogagerSchmidt - v2 - template" id="{17F556FC-5887-8548-95B9-0D10F3B167B3}" vid="{48737BAC-D944-1647-A036-C38D4CD7E4D2}"/>
    </a:ext>
  </a:extLst>
</a:theme>
</file>

<file path=ppt/theme/theme2.xml><?xml version="1.0" encoding="utf-8"?>
<a:theme xmlns:a="http://schemas.openxmlformats.org/drawingml/2006/main" name="3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rogagerSchmidt - v2 - template" id="{17F556FC-5887-8548-95B9-0D10F3B167B3}" vid="{2363BFE6-DF84-004F-9A5E-BDB2C0652E19}"/>
    </a:ext>
  </a:extLst>
</a:theme>
</file>

<file path=ppt/theme/theme3.xml><?xml version="1.0" encoding="utf-8"?>
<a:theme xmlns:a="http://schemas.openxmlformats.org/drawingml/2006/main" name="1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rogagerSchmidt - v2 - template" id="{17F556FC-5887-8548-95B9-0D10F3B167B3}" vid="{BB9E9ADE-0444-F146-8CAC-779469C73684}"/>
    </a:ext>
  </a:extLst>
</a:theme>
</file>

<file path=ppt/theme/theme4.xml><?xml version="1.0" encoding="utf-8"?>
<a:theme xmlns:a="http://schemas.openxmlformats.org/drawingml/2006/main" name="2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rogagerSchmidt - v2 - template" id="{17F556FC-5887-8548-95B9-0D10F3B167B3}" vid="{CCB7AE0A-50B2-2142-B2E3-C2C5F08CE525}"/>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Projekt niestandardowy</Template>
  <TotalTime>7504</TotalTime>
  <Words>1492</Words>
  <Application>Microsoft Office PowerPoint</Application>
  <PresentationFormat>Skærmshow (16:9)</PresentationFormat>
  <Paragraphs>167</Paragraphs>
  <Slides>13</Slides>
  <Notes>3</Notes>
  <HiddenSlides>0</HiddenSlides>
  <MMClips>0</MMClips>
  <ScaleCrop>false</ScaleCrop>
  <HeadingPairs>
    <vt:vector size="6" baseType="variant">
      <vt:variant>
        <vt:lpstr>Benyttede skrifttyper</vt:lpstr>
      </vt:variant>
      <vt:variant>
        <vt:i4>12</vt:i4>
      </vt:variant>
      <vt:variant>
        <vt:lpstr>Tema</vt:lpstr>
      </vt:variant>
      <vt:variant>
        <vt:i4>4</vt:i4>
      </vt:variant>
      <vt:variant>
        <vt:lpstr>Slidetitler</vt:lpstr>
      </vt:variant>
      <vt:variant>
        <vt:i4>13</vt:i4>
      </vt:variant>
    </vt:vector>
  </HeadingPairs>
  <TitlesOfParts>
    <vt:vector size="29" baseType="lpstr">
      <vt:lpstr>Arial</vt:lpstr>
      <vt:lpstr>Lucida Handwriting</vt:lpstr>
      <vt:lpstr>Recursive Sans Linear Light</vt:lpstr>
      <vt:lpstr>Symbol</vt:lpstr>
      <vt:lpstr>Calibri</vt:lpstr>
      <vt:lpstr>Recursive Sans Linear</vt:lpstr>
      <vt:lpstr>Open Sans</vt:lpstr>
      <vt:lpstr>Calibri Light</vt:lpstr>
      <vt:lpstr>Recursive Sans Linear Medium</vt:lpstr>
      <vt:lpstr>Recursive Mono Linear</vt:lpstr>
      <vt:lpstr>Recursive Sans Linear SemiBold</vt:lpstr>
      <vt:lpstr>Twentieth Century</vt:lpstr>
      <vt:lpstr>Projekt niestandardowy</vt:lpstr>
      <vt:lpstr>3_Projekt niestandardowy</vt:lpstr>
      <vt:lpstr>1_Projekt niestandardowy</vt:lpstr>
      <vt:lpstr>2_Projekt niestandardowy</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you need basic template</dc:title>
  <dc:creator>Lukasz Szymiec</dc:creator>
  <cp:lastModifiedBy>Frida Kristina Lund</cp:lastModifiedBy>
  <cp:revision>697</cp:revision>
  <cp:lastPrinted>2024-04-01T12:40:43Z</cp:lastPrinted>
  <dcterms:created xsi:type="dcterms:W3CDTF">2021-06-16T17:57:15Z</dcterms:created>
  <dcterms:modified xsi:type="dcterms:W3CDTF">2025-03-13T08:45:51Z</dcterms:modified>
</cp:coreProperties>
</file>