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9"/>
  </p:notesMasterIdLst>
  <p:handoutMasterIdLst>
    <p:handoutMasterId r:id="rId20"/>
  </p:handoutMasterIdLst>
  <p:sldIdLst>
    <p:sldId id="256" r:id="rId2"/>
    <p:sldId id="323" r:id="rId3"/>
    <p:sldId id="380" r:id="rId4"/>
    <p:sldId id="318" r:id="rId5"/>
    <p:sldId id="384" r:id="rId6"/>
    <p:sldId id="327" r:id="rId7"/>
    <p:sldId id="324" r:id="rId8"/>
    <p:sldId id="280" r:id="rId9"/>
    <p:sldId id="317" r:id="rId10"/>
    <p:sldId id="292" r:id="rId11"/>
    <p:sldId id="385" r:id="rId12"/>
    <p:sldId id="290" r:id="rId13"/>
    <p:sldId id="373" r:id="rId14"/>
    <p:sldId id="363" r:id="rId15"/>
    <p:sldId id="352" r:id="rId16"/>
    <p:sldId id="383" r:id="rId17"/>
    <p:sldId id="259" r:id="rId18"/>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Eurostile Bold Extended #2" panose="020B0604020202020204" charset="0"/>
      <p:bold r:id="rId25"/>
    </p:embeddedFont>
    <p:embeddedFont>
      <p:font typeface="Eurostile Extended #2" panose="020B0604020202020204" charset="0"/>
      <p:regular r:id="rId26"/>
    </p:embeddedFont>
  </p:embeddedFontLst>
  <p:custDataLst>
    <p:tags r:id="rId27"/>
  </p:custDataLst>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D4FF"/>
    <a:srgbClr val="1E306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C05F98-AA55-42AE-8BDA-245D77195FFE}" v="106" dt="2023-04-11T15:55:45.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61" autoAdjust="0"/>
    <p:restoredTop sz="82196" autoAdjust="0"/>
  </p:normalViewPr>
  <p:slideViewPr>
    <p:cSldViewPr snapToGrid="0" snapToObjects="1">
      <p:cViewPr varScale="1">
        <p:scale>
          <a:sx n="74" d="100"/>
          <a:sy n="74" d="100"/>
        </p:scale>
        <p:origin x="95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ags" Target="tags/tag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ne Møller Poulsen" userId="b4c75af4-8806-4c7e-a3dd-b57033a2bcf9" providerId="ADAL" clId="{4CC05F98-AA55-42AE-8BDA-245D77195FFE}"/>
    <pc:docChg chg="undo custSel addSld delSld modSld modMainMaster">
      <pc:chgData name="Janne Møller Poulsen" userId="b4c75af4-8806-4c7e-a3dd-b57033a2bcf9" providerId="ADAL" clId="{4CC05F98-AA55-42AE-8BDA-245D77195FFE}" dt="2023-04-11T15:58:35.859" v="425" actId="47"/>
      <pc:docMkLst>
        <pc:docMk/>
      </pc:docMkLst>
      <pc:sldChg chg="addSp delSp modSp mod">
        <pc:chgData name="Janne Møller Poulsen" userId="b4c75af4-8806-4c7e-a3dd-b57033a2bcf9" providerId="ADAL" clId="{4CC05F98-AA55-42AE-8BDA-245D77195FFE}" dt="2023-04-11T15:45:27.357" v="328" actId="14100"/>
        <pc:sldMkLst>
          <pc:docMk/>
          <pc:sldMk cId="1053860509" sldId="256"/>
        </pc:sldMkLst>
        <pc:spChg chg="del mod">
          <ac:chgData name="Janne Møller Poulsen" userId="b4c75af4-8806-4c7e-a3dd-b57033a2bcf9" providerId="ADAL" clId="{4CC05F98-AA55-42AE-8BDA-245D77195FFE}" dt="2023-04-11T15:11:56.489" v="89" actId="478"/>
          <ac:spMkLst>
            <pc:docMk/>
            <pc:sldMk cId="1053860509" sldId="256"/>
            <ac:spMk id="4" creationId="{0B60C56D-6416-1A1F-0EAD-C6C9D19D9EF6}"/>
          </ac:spMkLst>
        </pc:spChg>
        <pc:spChg chg="add mod">
          <ac:chgData name="Janne Møller Poulsen" userId="b4c75af4-8806-4c7e-a3dd-b57033a2bcf9" providerId="ADAL" clId="{4CC05F98-AA55-42AE-8BDA-245D77195FFE}" dt="2023-04-11T15:45:27.357" v="328" actId="14100"/>
          <ac:spMkLst>
            <pc:docMk/>
            <pc:sldMk cId="1053860509" sldId="256"/>
            <ac:spMk id="9" creationId="{DE74AEDE-23BC-0169-C4CD-96E0066F16C2}"/>
          </ac:spMkLst>
        </pc:spChg>
        <pc:picChg chg="mod">
          <ac:chgData name="Janne Møller Poulsen" userId="b4c75af4-8806-4c7e-a3dd-b57033a2bcf9" providerId="ADAL" clId="{4CC05F98-AA55-42AE-8BDA-245D77195FFE}" dt="2023-04-11T15:42:42.251" v="274" actId="1076"/>
          <ac:picMkLst>
            <pc:docMk/>
            <pc:sldMk cId="1053860509" sldId="256"/>
            <ac:picMk id="7" creationId="{4BCF8DA8-C2AB-3BB0-324B-2387A3E0ECA0}"/>
          </ac:picMkLst>
        </pc:picChg>
      </pc:sldChg>
      <pc:sldChg chg="modSp mod">
        <pc:chgData name="Janne Møller Poulsen" userId="b4c75af4-8806-4c7e-a3dd-b57033a2bcf9" providerId="ADAL" clId="{4CC05F98-AA55-42AE-8BDA-245D77195FFE}" dt="2023-04-11T15:01:30.838" v="19" actId="27636"/>
        <pc:sldMkLst>
          <pc:docMk/>
          <pc:sldMk cId="2963565619" sldId="280"/>
        </pc:sldMkLst>
        <pc:spChg chg="mod">
          <ac:chgData name="Janne Møller Poulsen" userId="b4c75af4-8806-4c7e-a3dd-b57033a2bcf9" providerId="ADAL" clId="{4CC05F98-AA55-42AE-8BDA-245D77195FFE}" dt="2023-04-11T15:01:30.838" v="19" actId="27636"/>
          <ac:spMkLst>
            <pc:docMk/>
            <pc:sldMk cId="2963565619" sldId="280"/>
            <ac:spMk id="2" creationId="{983EBAC4-6C93-F350-C8A9-F937A9D0B2A6}"/>
          </ac:spMkLst>
        </pc:spChg>
      </pc:sldChg>
      <pc:sldChg chg="modSp del mod">
        <pc:chgData name="Janne Møller Poulsen" userId="b4c75af4-8806-4c7e-a3dd-b57033a2bcf9" providerId="ADAL" clId="{4CC05F98-AA55-42AE-8BDA-245D77195FFE}" dt="2023-04-11T15:41:38.514" v="269" actId="47"/>
        <pc:sldMkLst>
          <pc:docMk/>
          <pc:sldMk cId="3593824106" sldId="285"/>
        </pc:sldMkLst>
        <pc:spChg chg="mod">
          <ac:chgData name="Janne Møller Poulsen" userId="b4c75af4-8806-4c7e-a3dd-b57033a2bcf9" providerId="ADAL" clId="{4CC05F98-AA55-42AE-8BDA-245D77195FFE}" dt="2023-04-11T15:01:48.364" v="29" actId="27636"/>
          <ac:spMkLst>
            <pc:docMk/>
            <pc:sldMk cId="3593824106" sldId="285"/>
            <ac:spMk id="4" creationId="{E49B66B6-2A89-B24C-C8D1-716366E34DBB}"/>
          </ac:spMkLst>
        </pc:spChg>
        <pc:spChg chg="mod">
          <ac:chgData name="Janne Møller Poulsen" userId="b4c75af4-8806-4c7e-a3dd-b57033a2bcf9" providerId="ADAL" clId="{4CC05F98-AA55-42AE-8BDA-245D77195FFE}" dt="2023-04-11T15:01:30.826" v="18" actId="27636"/>
          <ac:spMkLst>
            <pc:docMk/>
            <pc:sldMk cId="3593824106" sldId="285"/>
            <ac:spMk id="5" creationId="{82CC4141-4BB0-2DE5-A4AD-9875E84CC676}"/>
          </ac:spMkLst>
        </pc:spChg>
        <pc:spChg chg="mod">
          <ac:chgData name="Janne Møller Poulsen" userId="b4c75af4-8806-4c7e-a3dd-b57033a2bcf9" providerId="ADAL" clId="{4CC05F98-AA55-42AE-8BDA-245D77195FFE}" dt="2023-04-11T15:02:04.236" v="34" actId="27636"/>
          <ac:spMkLst>
            <pc:docMk/>
            <pc:sldMk cId="3593824106" sldId="285"/>
            <ac:spMk id="6" creationId="{44AD8EBA-8F50-C7E8-4833-8F7A73BB3C0E}"/>
          </ac:spMkLst>
        </pc:spChg>
      </pc:sldChg>
      <pc:sldChg chg="modSp del mod">
        <pc:chgData name="Janne Møller Poulsen" userId="b4c75af4-8806-4c7e-a3dd-b57033a2bcf9" providerId="ADAL" clId="{4CC05F98-AA55-42AE-8BDA-245D77195FFE}" dt="2023-04-11T15:50:42.860" v="362" actId="47"/>
        <pc:sldMkLst>
          <pc:docMk/>
          <pc:sldMk cId="1130695977" sldId="287"/>
        </pc:sldMkLst>
        <pc:spChg chg="mod">
          <ac:chgData name="Janne Møller Poulsen" userId="b4c75af4-8806-4c7e-a3dd-b57033a2bcf9" providerId="ADAL" clId="{4CC05F98-AA55-42AE-8BDA-245D77195FFE}" dt="2023-04-11T15:18:30.762" v="122" actId="207"/>
          <ac:spMkLst>
            <pc:docMk/>
            <pc:sldMk cId="1130695977" sldId="287"/>
            <ac:spMk id="2" creationId="{3C272EB4-121F-46F1-0F33-793B8E2D4728}"/>
          </ac:spMkLst>
        </pc:spChg>
        <pc:spChg chg="mod">
          <ac:chgData name="Janne Møller Poulsen" userId="b4c75af4-8806-4c7e-a3dd-b57033a2bcf9" providerId="ADAL" clId="{4CC05F98-AA55-42AE-8BDA-245D77195FFE}" dt="2023-04-11T15:18:21.823" v="120" actId="207"/>
          <ac:spMkLst>
            <pc:docMk/>
            <pc:sldMk cId="1130695977" sldId="287"/>
            <ac:spMk id="3" creationId="{CC3A254F-A934-367E-8986-283737225062}"/>
          </ac:spMkLst>
        </pc:spChg>
        <pc:spChg chg="mod">
          <ac:chgData name="Janne Møller Poulsen" userId="b4c75af4-8806-4c7e-a3dd-b57033a2bcf9" providerId="ADAL" clId="{4CC05F98-AA55-42AE-8BDA-245D77195FFE}" dt="2023-04-11T15:18:25.804" v="121" actId="207"/>
          <ac:spMkLst>
            <pc:docMk/>
            <pc:sldMk cId="1130695977" sldId="287"/>
            <ac:spMk id="6" creationId="{38368665-18A5-50DF-4D01-56AFA6A6B2E6}"/>
          </ac:spMkLst>
        </pc:spChg>
      </pc:sldChg>
      <pc:sldChg chg="modSp mod">
        <pc:chgData name="Janne Møller Poulsen" userId="b4c75af4-8806-4c7e-a3dd-b57033a2bcf9" providerId="ADAL" clId="{4CC05F98-AA55-42AE-8BDA-245D77195FFE}" dt="2023-04-11T15:32:38.509" v="206" actId="27636"/>
        <pc:sldMkLst>
          <pc:docMk/>
          <pc:sldMk cId="2428219297" sldId="290"/>
        </pc:sldMkLst>
        <pc:spChg chg="mod">
          <ac:chgData name="Janne Møller Poulsen" userId="b4c75af4-8806-4c7e-a3dd-b57033a2bcf9" providerId="ADAL" clId="{4CC05F98-AA55-42AE-8BDA-245D77195FFE}" dt="2023-04-11T15:04:21.357" v="43" actId="27636"/>
          <ac:spMkLst>
            <pc:docMk/>
            <pc:sldMk cId="2428219297" sldId="290"/>
            <ac:spMk id="4" creationId="{FDDE1080-407F-8AF9-5E17-87594470D48D}"/>
          </ac:spMkLst>
        </pc:spChg>
        <pc:spChg chg="mod">
          <ac:chgData name="Janne Møller Poulsen" userId="b4c75af4-8806-4c7e-a3dd-b57033a2bcf9" providerId="ADAL" clId="{4CC05F98-AA55-42AE-8BDA-245D77195FFE}" dt="2023-04-11T15:32:38.509" v="206" actId="27636"/>
          <ac:spMkLst>
            <pc:docMk/>
            <pc:sldMk cId="2428219297" sldId="290"/>
            <ac:spMk id="5" creationId="{A9FD317B-A6D5-30DE-E98F-BBE49769B6C2}"/>
          </ac:spMkLst>
        </pc:spChg>
        <pc:spChg chg="mod">
          <ac:chgData name="Janne Møller Poulsen" userId="b4c75af4-8806-4c7e-a3dd-b57033a2bcf9" providerId="ADAL" clId="{4CC05F98-AA55-42AE-8BDA-245D77195FFE}" dt="2023-04-11T15:04:33.740" v="48" actId="27636"/>
          <ac:spMkLst>
            <pc:docMk/>
            <pc:sldMk cId="2428219297" sldId="290"/>
            <ac:spMk id="6" creationId="{5F98FE45-E0DE-5864-0287-CBF1BBFC9B41}"/>
          </ac:spMkLst>
        </pc:spChg>
      </pc:sldChg>
      <pc:sldChg chg="modSp mod">
        <pc:chgData name="Janne Møller Poulsen" userId="b4c75af4-8806-4c7e-a3dd-b57033a2bcf9" providerId="ADAL" clId="{4CC05F98-AA55-42AE-8BDA-245D77195FFE}" dt="2023-04-11T15:01:30.851" v="20" actId="27636"/>
        <pc:sldMkLst>
          <pc:docMk/>
          <pc:sldMk cId="4041487034" sldId="292"/>
        </pc:sldMkLst>
        <pc:spChg chg="mod">
          <ac:chgData name="Janne Møller Poulsen" userId="b4c75af4-8806-4c7e-a3dd-b57033a2bcf9" providerId="ADAL" clId="{4CC05F98-AA55-42AE-8BDA-245D77195FFE}" dt="2023-04-11T15:01:30.851" v="20" actId="27636"/>
          <ac:spMkLst>
            <pc:docMk/>
            <pc:sldMk cId="4041487034" sldId="292"/>
            <ac:spMk id="7" creationId="{CBC052CA-2785-AAA2-35BA-66E4B2CB2BC7}"/>
          </ac:spMkLst>
        </pc:spChg>
      </pc:sldChg>
      <pc:sldChg chg="modSp mod">
        <pc:chgData name="Janne Møller Poulsen" userId="b4c75af4-8806-4c7e-a3dd-b57033a2bcf9" providerId="ADAL" clId="{4CC05F98-AA55-42AE-8BDA-245D77195FFE}" dt="2023-04-11T15:32:13.178" v="200" actId="27636"/>
        <pc:sldMkLst>
          <pc:docMk/>
          <pc:sldMk cId="3109753475" sldId="308"/>
        </pc:sldMkLst>
        <pc:spChg chg="mod">
          <ac:chgData name="Janne Møller Poulsen" userId="b4c75af4-8806-4c7e-a3dd-b57033a2bcf9" providerId="ADAL" clId="{4CC05F98-AA55-42AE-8BDA-245D77195FFE}" dt="2023-04-11T15:31:07.926" v="193" actId="27636"/>
          <ac:spMkLst>
            <pc:docMk/>
            <pc:sldMk cId="3109753475" sldId="308"/>
            <ac:spMk id="4" creationId="{D9EB2F2D-76D0-4AF7-D094-635948EDFA23}"/>
          </ac:spMkLst>
        </pc:spChg>
        <pc:spChg chg="mod">
          <ac:chgData name="Janne Møller Poulsen" userId="b4c75af4-8806-4c7e-a3dd-b57033a2bcf9" providerId="ADAL" clId="{4CC05F98-AA55-42AE-8BDA-245D77195FFE}" dt="2023-04-11T15:32:13.178" v="200" actId="27636"/>
          <ac:spMkLst>
            <pc:docMk/>
            <pc:sldMk cId="3109753475" sldId="308"/>
            <ac:spMk id="5" creationId="{D2E8868B-7A24-8650-923E-F5ACECFC0239}"/>
          </ac:spMkLst>
        </pc:spChg>
        <pc:spChg chg="mod">
          <ac:chgData name="Janne Møller Poulsen" userId="b4c75af4-8806-4c7e-a3dd-b57033a2bcf9" providerId="ADAL" clId="{4CC05F98-AA55-42AE-8BDA-245D77195FFE}" dt="2023-04-11T15:31:19.905" v="195" actId="27636"/>
          <ac:spMkLst>
            <pc:docMk/>
            <pc:sldMk cId="3109753475" sldId="308"/>
            <ac:spMk id="6" creationId="{08DFB73D-1F0E-A440-0154-313FCBFE2D5A}"/>
          </ac:spMkLst>
        </pc:spChg>
      </pc:sldChg>
      <pc:sldChg chg="modSp mod">
        <pc:chgData name="Janne Møller Poulsen" userId="b4c75af4-8806-4c7e-a3dd-b57033a2bcf9" providerId="ADAL" clId="{4CC05F98-AA55-42AE-8BDA-245D77195FFE}" dt="2023-04-11T15:32:38.584" v="209" actId="27636"/>
        <pc:sldMkLst>
          <pc:docMk/>
          <pc:sldMk cId="2604824196" sldId="309"/>
        </pc:sldMkLst>
        <pc:spChg chg="mod">
          <ac:chgData name="Janne Møller Poulsen" userId="b4c75af4-8806-4c7e-a3dd-b57033a2bcf9" providerId="ADAL" clId="{4CC05F98-AA55-42AE-8BDA-245D77195FFE}" dt="2023-04-11T15:04:21.426" v="46" actId="27636"/>
          <ac:spMkLst>
            <pc:docMk/>
            <pc:sldMk cId="2604824196" sldId="309"/>
            <ac:spMk id="4" creationId="{3FD10221-AD3D-1BED-E06A-E418881EDF06}"/>
          </ac:spMkLst>
        </pc:spChg>
        <pc:spChg chg="mod">
          <ac:chgData name="Janne Møller Poulsen" userId="b4c75af4-8806-4c7e-a3dd-b57033a2bcf9" providerId="ADAL" clId="{4CC05F98-AA55-42AE-8BDA-245D77195FFE}" dt="2023-04-11T15:32:38.584" v="209" actId="27636"/>
          <ac:spMkLst>
            <pc:docMk/>
            <pc:sldMk cId="2604824196" sldId="309"/>
            <ac:spMk id="5" creationId="{02B14F35-A3E0-B7A9-A6B6-6CAFA7F79F77}"/>
          </ac:spMkLst>
        </pc:spChg>
        <pc:spChg chg="mod">
          <ac:chgData name="Janne Møller Poulsen" userId="b4c75af4-8806-4c7e-a3dd-b57033a2bcf9" providerId="ADAL" clId="{4CC05F98-AA55-42AE-8BDA-245D77195FFE}" dt="2023-04-11T15:04:33.781" v="51" actId="27636"/>
          <ac:spMkLst>
            <pc:docMk/>
            <pc:sldMk cId="2604824196" sldId="309"/>
            <ac:spMk id="6" creationId="{61145083-BFDC-95C1-A57C-A2666DC102B0}"/>
          </ac:spMkLst>
        </pc:spChg>
      </pc:sldChg>
      <pc:sldChg chg="addSp delSp modSp mod">
        <pc:chgData name="Janne Møller Poulsen" userId="b4c75af4-8806-4c7e-a3dd-b57033a2bcf9" providerId="ADAL" clId="{4CC05F98-AA55-42AE-8BDA-245D77195FFE}" dt="2023-04-11T15:46:01.025" v="329" actId="1076"/>
        <pc:sldMkLst>
          <pc:docMk/>
          <pc:sldMk cId="4216535126" sldId="318"/>
        </pc:sldMkLst>
        <pc:spChg chg="mod">
          <ac:chgData name="Janne Møller Poulsen" userId="b4c75af4-8806-4c7e-a3dd-b57033a2bcf9" providerId="ADAL" clId="{4CC05F98-AA55-42AE-8BDA-245D77195FFE}" dt="2023-04-11T15:46:01.025" v="329" actId="1076"/>
          <ac:spMkLst>
            <pc:docMk/>
            <pc:sldMk cId="4216535126" sldId="318"/>
            <ac:spMk id="2" creationId="{F7072D5D-FD5D-56CC-C13F-8579196C70DA}"/>
          </ac:spMkLst>
        </pc:spChg>
        <pc:spChg chg="mod">
          <ac:chgData name="Janne Møller Poulsen" userId="b4c75af4-8806-4c7e-a3dd-b57033a2bcf9" providerId="ADAL" clId="{4CC05F98-AA55-42AE-8BDA-245D77195FFE}" dt="2023-04-11T15:11:25.160" v="84" actId="207"/>
          <ac:spMkLst>
            <pc:docMk/>
            <pc:sldMk cId="4216535126" sldId="318"/>
            <ac:spMk id="4" creationId="{26552B5F-3B0A-3548-B1EC-834E65D8ACEB}"/>
          </ac:spMkLst>
        </pc:spChg>
        <pc:spChg chg="mod">
          <ac:chgData name="Janne Møller Poulsen" userId="b4c75af4-8806-4c7e-a3dd-b57033a2bcf9" providerId="ADAL" clId="{4CC05F98-AA55-42AE-8BDA-245D77195FFE}" dt="2023-04-11T15:11:33.110" v="85" actId="207"/>
          <ac:spMkLst>
            <pc:docMk/>
            <pc:sldMk cId="4216535126" sldId="318"/>
            <ac:spMk id="6" creationId="{031429E5-6D82-0E5F-6388-73899B81A769}"/>
          </ac:spMkLst>
        </pc:spChg>
        <pc:spChg chg="add del mod">
          <ac:chgData name="Janne Møller Poulsen" userId="b4c75af4-8806-4c7e-a3dd-b57033a2bcf9" providerId="ADAL" clId="{4CC05F98-AA55-42AE-8BDA-245D77195FFE}" dt="2023-04-11T15:11:17.959" v="82" actId="478"/>
          <ac:spMkLst>
            <pc:docMk/>
            <pc:sldMk cId="4216535126" sldId="318"/>
            <ac:spMk id="7" creationId="{DE8B17C7-F1B3-02C6-35A7-2673D82EE636}"/>
          </ac:spMkLst>
        </pc:spChg>
        <pc:spChg chg="add del mod">
          <ac:chgData name="Janne Møller Poulsen" userId="b4c75af4-8806-4c7e-a3dd-b57033a2bcf9" providerId="ADAL" clId="{4CC05F98-AA55-42AE-8BDA-245D77195FFE}" dt="2023-04-11T15:11:14.269" v="81"/>
          <ac:spMkLst>
            <pc:docMk/>
            <pc:sldMk cId="4216535126" sldId="318"/>
            <ac:spMk id="8" creationId="{E29A9C5A-E958-83B2-924D-0D8E37D099A4}"/>
          </ac:spMkLst>
        </pc:spChg>
        <pc:spChg chg="add mod">
          <ac:chgData name="Janne Møller Poulsen" userId="b4c75af4-8806-4c7e-a3dd-b57033a2bcf9" providerId="ADAL" clId="{4CC05F98-AA55-42AE-8BDA-245D77195FFE}" dt="2023-04-11T15:11:19.909" v="83"/>
          <ac:spMkLst>
            <pc:docMk/>
            <pc:sldMk cId="4216535126" sldId="318"/>
            <ac:spMk id="9" creationId="{E4D4C806-FD24-2DF3-2448-316E0F457873}"/>
          </ac:spMkLst>
        </pc:spChg>
      </pc:sldChg>
      <pc:sldChg chg="modSp mod">
        <pc:chgData name="Janne Møller Poulsen" userId="b4c75af4-8806-4c7e-a3dd-b57033a2bcf9" providerId="ADAL" clId="{4CC05F98-AA55-42AE-8BDA-245D77195FFE}" dt="2023-04-11T15:08:51.115" v="74" actId="1076"/>
        <pc:sldMkLst>
          <pc:docMk/>
          <pc:sldMk cId="3250217887" sldId="323"/>
        </pc:sldMkLst>
        <pc:spChg chg="mod">
          <ac:chgData name="Janne Møller Poulsen" userId="b4c75af4-8806-4c7e-a3dd-b57033a2bcf9" providerId="ADAL" clId="{4CC05F98-AA55-42AE-8BDA-245D77195FFE}" dt="2023-04-11T15:08:28.707" v="72" actId="207"/>
          <ac:spMkLst>
            <pc:docMk/>
            <pc:sldMk cId="3250217887" sldId="323"/>
            <ac:spMk id="4" creationId="{26552B5F-3B0A-3548-B1EC-834E65D8ACEB}"/>
          </ac:spMkLst>
        </pc:spChg>
        <pc:spChg chg="mod">
          <ac:chgData name="Janne Møller Poulsen" userId="b4c75af4-8806-4c7e-a3dd-b57033a2bcf9" providerId="ADAL" clId="{4CC05F98-AA55-42AE-8BDA-245D77195FFE}" dt="2023-04-11T15:08:39.735" v="73" actId="207"/>
          <ac:spMkLst>
            <pc:docMk/>
            <pc:sldMk cId="3250217887" sldId="323"/>
            <ac:spMk id="6" creationId="{031429E5-6D82-0E5F-6388-73899B81A769}"/>
          </ac:spMkLst>
        </pc:spChg>
        <pc:spChg chg="mod">
          <ac:chgData name="Janne Møller Poulsen" userId="b4c75af4-8806-4c7e-a3dd-b57033a2bcf9" providerId="ADAL" clId="{4CC05F98-AA55-42AE-8BDA-245D77195FFE}" dt="2023-04-11T15:08:51.115" v="74" actId="1076"/>
          <ac:spMkLst>
            <pc:docMk/>
            <pc:sldMk cId="3250217887" sldId="323"/>
            <ac:spMk id="7" creationId="{DE8B17C7-F1B3-02C6-35A7-2673D82EE636}"/>
          </ac:spMkLst>
        </pc:spChg>
        <pc:spChg chg="mod">
          <ac:chgData name="Janne Møller Poulsen" userId="b4c75af4-8806-4c7e-a3dd-b57033a2bcf9" providerId="ADAL" clId="{4CC05F98-AA55-42AE-8BDA-245D77195FFE}" dt="2023-04-11T14:58:37.550" v="4" actId="27636"/>
          <ac:spMkLst>
            <pc:docMk/>
            <pc:sldMk cId="3250217887" sldId="323"/>
            <ac:spMk id="9" creationId="{E14C2825-AF78-05C9-D151-541369F0D2CE}"/>
          </ac:spMkLst>
        </pc:spChg>
      </pc:sldChg>
      <pc:sldChg chg="addSp delSp modSp mod">
        <pc:chgData name="Janne Møller Poulsen" userId="b4c75af4-8806-4c7e-a3dd-b57033a2bcf9" providerId="ADAL" clId="{4CC05F98-AA55-42AE-8BDA-245D77195FFE}" dt="2023-04-11T15:46:24.671" v="331" actId="1036"/>
        <pc:sldMkLst>
          <pc:docMk/>
          <pc:sldMk cId="2404121174" sldId="324"/>
        </pc:sldMkLst>
        <pc:spChg chg="add mod">
          <ac:chgData name="Janne Møller Poulsen" userId="b4c75af4-8806-4c7e-a3dd-b57033a2bcf9" providerId="ADAL" clId="{4CC05F98-AA55-42AE-8BDA-245D77195FFE}" dt="2023-04-11T15:16:54.143" v="106"/>
          <ac:spMkLst>
            <pc:docMk/>
            <pc:sldMk cId="2404121174" sldId="324"/>
            <ac:spMk id="2" creationId="{85356125-F685-3869-3EA7-9E4F9921D3FD}"/>
          </ac:spMkLst>
        </pc:spChg>
        <pc:spChg chg="mod">
          <ac:chgData name="Janne Møller Poulsen" userId="b4c75af4-8806-4c7e-a3dd-b57033a2bcf9" providerId="ADAL" clId="{4CC05F98-AA55-42AE-8BDA-245D77195FFE}" dt="2023-04-11T15:16:59.837" v="107" actId="207"/>
          <ac:spMkLst>
            <pc:docMk/>
            <pc:sldMk cId="2404121174" sldId="324"/>
            <ac:spMk id="4" creationId="{26552B5F-3B0A-3548-B1EC-834E65D8ACEB}"/>
          </ac:spMkLst>
        </pc:spChg>
        <pc:spChg chg="mod">
          <ac:chgData name="Janne Møller Poulsen" userId="b4c75af4-8806-4c7e-a3dd-b57033a2bcf9" providerId="ADAL" clId="{4CC05F98-AA55-42AE-8BDA-245D77195FFE}" dt="2023-04-11T15:17:06.996" v="108" actId="207"/>
          <ac:spMkLst>
            <pc:docMk/>
            <pc:sldMk cId="2404121174" sldId="324"/>
            <ac:spMk id="6" creationId="{031429E5-6D82-0E5F-6388-73899B81A769}"/>
          </ac:spMkLst>
        </pc:spChg>
        <pc:spChg chg="del mod">
          <ac:chgData name="Janne Møller Poulsen" userId="b4c75af4-8806-4c7e-a3dd-b57033a2bcf9" providerId="ADAL" clId="{4CC05F98-AA55-42AE-8BDA-245D77195FFE}" dt="2023-04-11T15:16:52.350" v="105" actId="478"/>
          <ac:spMkLst>
            <pc:docMk/>
            <pc:sldMk cId="2404121174" sldId="324"/>
            <ac:spMk id="7" creationId="{DE8B17C7-F1B3-02C6-35A7-2673D82EE636}"/>
          </ac:spMkLst>
        </pc:spChg>
        <pc:spChg chg="mod">
          <ac:chgData name="Janne Møller Poulsen" userId="b4c75af4-8806-4c7e-a3dd-b57033a2bcf9" providerId="ADAL" clId="{4CC05F98-AA55-42AE-8BDA-245D77195FFE}" dt="2023-04-11T15:46:24.671" v="331" actId="1036"/>
          <ac:spMkLst>
            <pc:docMk/>
            <pc:sldMk cId="2404121174" sldId="324"/>
            <ac:spMk id="8" creationId="{B18CE3A1-13FD-ECD7-9C53-4148894800E8}"/>
          </ac:spMkLst>
        </pc:spChg>
      </pc:sldChg>
      <pc:sldChg chg="addSp delSp modSp mod">
        <pc:chgData name="Janne Møller Poulsen" userId="b4c75af4-8806-4c7e-a3dd-b57033a2bcf9" providerId="ADAL" clId="{4CC05F98-AA55-42AE-8BDA-245D77195FFE}" dt="2023-04-11T15:17:37.733" v="115" actId="207"/>
        <pc:sldMkLst>
          <pc:docMk/>
          <pc:sldMk cId="3206292531" sldId="325"/>
        </pc:sldMkLst>
        <pc:spChg chg="add del mod">
          <ac:chgData name="Janne Møller Poulsen" userId="b4c75af4-8806-4c7e-a3dd-b57033a2bcf9" providerId="ADAL" clId="{4CC05F98-AA55-42AE-8BDA-245D77195FFE}" dt="2023-04-11T15:17:17.413" v="111"/>
          <ac:spMkLst>
            <pc:docMk/>
            <pc:sldMk cId="3206292531" sldId="325"/>
            <ac:spMk id="2" creationId="{133C489C-B9F5-A21C-C264-F6E44CED9591}"/>
          </ac:spMkLst>
        </pc:spChg>
        <pc:spChg chg="add mod">
          <ac:chgData name="Janne Møller Poulsen" userId="b4c75af4-8806-4c7e-a3dd-b57033a2bcf9" providerId="ADAL" clId="{4CC05F98-AA55-42AE-8BDA-245D77195FFE}" dt="2023-04-11T15:17:25.910" v="113"/>
          <ac:spMkLst>
            <pc:docMk/>
            <pc:sldMk cId="3206292531" sldId="325"/>
            <ac:spMk id="3" creationId="{4D17F5E9-B9C9-170A-498F-14A0CB123AC4}"/>
          </ac:spMkLst>
        </pc:spChg>
        <pc:spChg chg="mod">
          <ac:chgData name="Janne Møller Poulsen" userId="b4c75af4-8806-4c7e-a3dd-b57033a2bcf9" providerId="ADAL" clId="{4CC05F98-AA55-42AE-8BDA-245D77195FFE}" dt="2023-04-11T15:17:32.136" v="114" actId="207"/>
          <ac:spMkLst>
            <pc:docMk/>
            <pc:sldMk cId="3206292531" sldId="325"/>
            <ac:spMk id="4" creationId="{26552B5F-3B0A-3548-B1EC-834E65D8ACEB}"/>
          </ac:spMkLst>
        </pc:spChg>
        <pc:spChg chg="mod">
          <ac:chgData name="Janne Møller Poulsen" userId="b4c75af4-8806-4c7e-a3dd-b57033a2bcf9" providerId="ADAL" clId="{4CC05F98-AA55-42AE-8BDA-245D77195FFE}" dt="2023-04-11T15:17:37.733" v="115" actId="207"/>
          <ac:spMkLst>
            <pc:docMk/>
            <pc:sldMk cId="3206292531" sldId="325"/>
            <ac:spMk id="6" creationId="{031429E5-6D82-0E5F-6388-73899B81A769}"/>
          </ac:spMkLst>
        </pc:spChg>
        <pc:spChg chg="del mod">
          <ac:chgData name="Janne Møller Poulsen" userId="b4c75af4-8806-4c7e-a3dd-b57033a2bcf9" providerId="ADAL" clId="{4CC05F98-AA55-42AE-8BDA-245D77195FFE}" dt="2023-04-11T15:17:23.676" v="112" actId="478"/>
          <ac:spMkLst>
            <pc:docMk/>
            <pc:sldMk cId="3206292531" sldId="325"/>
            <ac:spMk id="7" creationId="{DE8B17C7-F1B3-02C6-35A7-2673D82EE636}"/>
          </ac:spMkLst>
        </pc:spChg>
      </pc:sldChg>
      <pc:sldChg chg="addSp delSp modSp mod">
        <pc:chgData name="Janne Møller Poulsen" userId="b4c75af4-8806-4c7e-a3dd-b57033a2bcf9" providerId="ADAL" clId="{4CC05F98-AA55-42AE-8BDA-245D77195FFE}" dt="2023-04-11T15:18:05.062" v="119" actId="207"/>
        <pc:sldMkLst>
          <pc:docMk/>
          <pc:sldMk cId="1620375282" sldId="326"/>
        </pc:sldMkLst>
        <pc:spChg chg="add mod">
          <ac:chgData name="Janne Møller Poulsen" userId="b4c75af4-8806-4c7e-a3dd-b57033a2bcf9" providerId="ADAL" clId="{4CC05F98-AA55-42AE-8BDA-245D77195FFE}" dt="2023-04-11T15:17:53.958" v="117"/>
          <ac:spMkLst>
            <pc:docMk/>
            <pc:sldMk cId="1620375282" sldId="326"/>
            <ac:spMk id="2" creationId="{04123B99-B65F-E4B4-1FCF-58D02F50A400}"/>
          </ac:spMkLst>
        </pc:spChg>
        <pc:spChg chg="mod">
          <ac:chgData name="Janne Møller Poulsen" userId="b4c75af4-8806-4c7e-a3dd-b57033a2bcf9" providerId="ADAL" clId="{4CC05F98-AA55-42AE-8BDA-245D77195FFE}" dt="2023-04-11T15:17:59.253" v="118" actId="207"/>
          <ac:spMkLst>
            <pc:docMk/>
            <pc:sldMk cId="1620375282" sldId="326"/>
            <ac:spMk id="4" creationId="{26552B5F-3B0A-3548-B1EC-834E65D8ACEB}"/>
          </ac:spMkLst>
        </pc:spChg>
        <pc:spChg chg="mod">
          <ac:chgData name="Janne Møller Poulsen" userId="b4c75af4-8806-4c7e-a3dd-b57033a2bcf9" providerId="ADAL" clId="{4CC05F98-AA55-42AE-8BDA-245D77195FFE}" dt="2023-04-11T15:18:05.062" v="119" actId="207"/>
          <ac:spMkLst>
            <pc:docMk/>
            <pc:sldMk cId="1620375282" sldId="326"/>
            <ac:spMk id="6" creationId="{031429E5-6D82-0E5F-6388-73899B81A769}"/>
          </ac:spMkLst>
        </pc:spChg>
        <pc:spChg chg="del mod">
          <ac:chgData name="Janne Møller Poulsen" userId="b4c75af4-8806-4c7e-a3dd-b57033a2bcf9" providerId="ADAL" clId="{4CC05F98-AA55-42AE-8BDA-245D77195FFE}" dt="2023-04-11T15:17:51.927" v="116" actId="478"/>
          <ac:spMkLst>
            <pc:docMk/>
            <pc:sldMk cId="1620375282" sldId="326"/>
            <ac:spMk id="7" creationId="{DE8B17C7-F1B3-02C6-35A7-2673D82EE636}"/>
          </ac:spMkLst>
        </pc:spChg>
      </pc:sldChg>
      <pc:sldChg chg="addSp delSp modSp mod">
        <pc:chgData name="Janne Møller Poulsen" userId="b4c75af4-8806-4c7e-a3dd-b57033a2bcf9" providerId="ADAL" clId="{4CC05F98-AA55-42AE-8BDA-245D77195FFE}" dt="2023-04-11T15:13:21.409" v="96" actId="207"/>
        <pc:sldMkLst>
          <pc:docMk/>
          <pc:sldMk cId="217300373" sldId="327"/>
        </pc:sldMkLst>
        <pc:spChg chg="mod">
          <ac:chgData name="Janne Møller Poulsen" userId="b4c75af4-8806-4c7e-a3dd-b57033a2bcf9" providerId="ADAL" clId="{4CC05F98-AA55-42AE-8BDA-245D77195FFE}" dt="2023-04-11T15:13:07.205" v="95" actId="207"/>
          <ac:spMkLst>
            <pc:docMk/>
            <pc:sldMk cId="217300373" sldId="327"/>
            <ac:spMk id="4" creationId="{26552B5F-3B0A-3548-B1EC-834E65D8ACEB}"/>
          </ac:spMkLst>
        </pc:spChg>
        <pc:spChg chg="mod">
          <ac:chgData name="Janne Møller Poulsen" userId="b4c75af4-8806-4c7e-a3dd-b57033a2bcf9" providerId="ADAL" clId="{4CC05F98-AA55-42AE-8BDA-245D77195FFE}" dt="2023-04-11T15:13:21.409" v="96" actId="207"/>
          <ac:spMkLst>
            <pc:docMk/>
            <pc:sldMk cId="217300373" sldId="327"/>
            <ac:spMk id="6" creationId="{031429E5-6D82-0E5F-6388-73899B81A769}"/>
          </ac:spMkLst>
        </pc:spChg>
        <pc:spChg chg="del mod">
          <ac:chgData name="Janne Møller Poulsen" userId="b4c75af4-8806-4c7e-a3dd-b57033a2bcf9" providerId="ADAL" clId="{4CC05F98-AA55-42AE-8BDA-245D77195FFE}" dt="2023-04-11T15:12:55.782" v="93" actId="478"/>
          <ac:spMkLst>
            <pc:docMk/>
            <pc:sldMk cId="217300373" sldId="327"/>
            <ac:spMk id="7" creationId="{DE8B17C7-F1B3-02C6-35A7-2673D82EE636}"/>
          </ac:spMkLst>
        </pc:spChg>
        <pc:spChg chg="add mod">
          <ac:chgData name="Janne Møller Poulsen" userId="b4c75af4-8806-4c7e-a3dd-b57033a2bcf9" providerId="ADAL" clId="{4CC05F98-AA55-42AE-8BDA-245D77195FFE}" dt="2023-04-11T15:13:03.268" v="94"/>
          <ac:spMkLst>
            <pc:docMk/>
            <pc:sldMk cId="217300373" sldId="327"/>
            <ac:spMk id="8" creationId="{754C936E-ADFB-15C2-1647-E8D46CF47E10}"/>
          </ac:spMkLst>
        </pc:spChg>
      </pc:sldChg>
      <pc:sldChg chg="modSp mod">
        <pc:chgData name="Janne Møller Poulsen" userId="b4c75af4-8806-4c7e-a3dd-b57033a2bcf9" providerId="ADAL" clId="{4CC05F98-AA55-42AE-8BDA-245D77195FFE}" dt="2023-04-11T15:29:51.742" v="182" actId="27636"/>
        <pc:sldMkLst>
          <pc:docMk/>
          <pc:sldMk cId="663951830" sldId="351"/>
        </pc:sldMkLst>
        <pc:spChg chg="mod">
          <ac:chgData name="Janne Møller Poulsen" userId="b4c75af4-8806-4c7e-a3dd-b57033a2bcf9" providerId="ADAL" clId="{4CC05F98-AA55-42AE-8BDA-245D77195FFE}" dt="2023-04-11T15:29:51.742" v="182" actId="27636"/>
          <ac:spMkLst>
            <pc:docMk/>
            <pc:sldMk cId="663951830" sldId="351"/>
            <ac:spMk id="2" creationId="{2B4DCEE6-6AE5-F514-1965-52F4434015AE}"/>
          </ac:spMkLst>
        </pc:spChg>
        <pc:spChg chg="mod">
          <ac:chgData name="Janne Møller Poulsen" userId="b4c75af4-8806-4c7e-a3dd-b57033a2bcf9" providerId="ADAL" clId="{4CC05F98-AA55-42AE-8BDA-245D77195FFE}" dt="2023-04-11T15:01:30.919" v="25" actId="27636"/>
          <ac:spMkLst>
            <pc:docMk/>
            <pc:sldMk cId="663951830" sldId="351"/>
            <ac:spMk id="3" creationId="{B53B76BD-670F-2855-E11D-ED1BA94B6FF7}"/>
          </ac:spMkLst>
        </pc:spChg>
      </pc:sldChg>
      <pc:sldChg chg="modSp mod">
        <pc:chgData name="Janne Møller Poulsen" userId="b4c75af4-8806-4c7e-a3dd-b57033a2bcf9" providerId="ADAL" clId="{4CC05F98-AA55-42AE-8BDA-245D77195FFE}" dt="2023-04-11T15:32:38.537" v="207" actId="27636"/>
        <pc:sldMkLst>
          <pc:docMk/>
          <pc:sldMk cId="2680613642" sldId="352"/>
        </pc:sldMkLst>
        <pc:spChg chg="mod">
          <ac:chgData name="Janne Møller Poulsen" userId="b4c75af4-8806-4c7e-a3dd-b57033a2bcf9" providerId="ADAL" clId="{4CC05F98-AA55-42AE-8BDA-245D77195FFE}" dt="2023-04-11T15:04:21.378" v="44" actId="27636"/>
          <ac:spMkLst>
            <pc:docMk/>
            <pc:sldMk cId="2680613642" sldId="352"/>
            <ac:spMk id="4" creationId="{C720515A-6ED9-5E3D-54CD-A8FE0C83212E}"/>
          </ac:spMkLst>
        </pc:spChg>
        <pc:spChg chg="mod">
          <ac:chgData name="Janne Møller Poulsen" userId="b4c75af4-8806-4c7e-a3dd-b57033a2bcf9" providerId="ADAL" clId="{4CC05F98-AA55-42AE-8BDA-245D77195FFE}" dt="2023-04-11T15:32:38.537" v="207" actId="27636"/>
          <ac:spMkLst>
            <pc:docMk/>
            <pc:sldMk cId="2680613642" sldId="352"/>
            <ac:spMk id="5" creationId="{85369BC0-88E2-76DB-B49E-0EBC6A4DE78B}"/>
          </ac:spMkLst>
        </pc:spChg>
        <pc:spChg chg="mod">
          <ac:chgData name="Janne Møller Poulsen" userId="b4c75af4-8806-4c7e-a3dd-b57033a2bcf9" providerId="ADAL" clId="{4CC05F98-AA55-42AE-8BDA-245D77195FFE}" dt="2023-04-11T15:04:33.753" v="49" actId="27636"/>
          <ac:spMkLst>
            <pc:docMk/>
            <pc:sldMk cId="2680613642" sldId="352"/>
            <ac:spMk id="6" creationId="{8E7F6E7F-0E78-6AAF-C6B5-09B59EC28E38}"/>
          </ac:spMkLst>
        </pc:spChg>
      </pc:sldChg>
      <pc:sldChg chg="modSp mod">
        <pc:chgData name="Janne Møller Poulsen" userId="b4c75af4-8806-4c7e-a3dd-b57033a2bcf9" providerId="ADAL" clId="{4CC05F98-AA55-42AE-8BDA-245D77195FFE}" dt="2023-04-11T15:32:38.559" v="208" actId="27636"/>
        <pc:sldMkLst>
          <pc:docMk/>
          <pc:sldMk cId="138554485" sldId="353"/>
        </pc:sldMkLst>
        <pc:spChg chg="mod">
          <ac:chgData name="Janne Møller Poulsen" userId="b4c75af4-8806-4c7e-a3dd-b57033a2bcf9" providerId="ADAL" clId="{4CC05F98-AA55-42AE-8BDA-245D77195FFE}" dt="2023-04-11T15:04:21.403" v="45" actId="27636"/>
          <ac:spMkLst>
            <pc:docMk/>
            <pc:sldMk cId="138554485" sldId="353"/>
            <ac:spMk id="4" creationId="{F6796580-1EFB-0EB2-E01E-48E790C737B4}"/>
          </ac:spMkLst>
        </pc:spChg>
        <pc:spChg chg="mod">
          <ac:chgData name="Janne Møller Poulsen" userId="b4c75af4-8806-4c7e-a3dd-b57033a2bcf9" providerId="ADAL" clId="{4CC05F98-AA55-42AE-8BDA-245D77195FFE}" dt="2023-04-11T15:32:38.559" v="208" actId="27636"/>
          <ac:spMkLst>
            <pc:docMk/>
            <pc:sldMk cId="138554485" sldId="353"/>
            <ac:spMk id="5" creationId="{2567CA0B-7893-40B0-8F52-2D1138D396C2}"/>
          </ac:spMkLst>
        </pc:spChg>
        <pc:spChg chg="mod">
          <ac:chgData name="Janne Møller Poulsen" userId="b4c75af4-8806-4c7e-a3dd-b57033a2bcf9" providerId="ADAL" clId="{4CC05F98-AA55-42AE-8BDA-245D77195FFE}" dt="2023-04-11T15:04:33.767" v="50" actId="27636"/>
          <ac:spMkLst>
            <pc:docMk/>
            <pc:sldMk cId="138554485" sldId="353"/>
            <ac:spMk id="6" creationId="{154A1966-6329-5DE4-DBE7-BEDEEFDA6B87}"/>
          </ac:spMkLst>
        </pc:spChg>
      </pc:sldChg>
      <pc:sldChg chg="modSp mod">
        <pc:chgData name="Janne Møller Poulsen" userId="b4c75af4-8806-4c7e-a3dd-b57033a2bcf9" providerId="ADAL" clId="{4CC05F98-AA55-42AE-8BDA-245D77195FFE}" dt="2023-04-11T15:32:38.642" v="211" actId="27636"/>
        <pc:sldMkLst>
          <pc:docMk/>
          <pc:sldMk cId="644756098" sldId="354"/>
        </pc:sldMkLst>
        <pc:spChg chg="mod">
          <ac:chgData name="Janne Møller Poulsen" userId="b4c75af4-8806-4c7e-a3dd-b57033a2bcf9" providerId="ADAL" clId="{4CC05F98-AA55-42AE-8BDA-245D77195FFE}" dt="2023-04-11T15:32:38.642" v="211" actId="27636"/>
          <ac:spMkLst>
            <pc:docMk/>
            <pc:sldMk cId="644756098" sldId="354"/>
            <ac:spMk id="13" creationId="{F8387608-1ACC-345B-AC18-07432A3D9BE9}"/>
          </ac:spMkLst>
        </pc:spChg>
      </pc:sldChg>
      <pc:sldChg chg="modSp mod">
        <pc:chgData name="Janne Møller Poulsen" userId="b4c75af4-8806-4c7e-a3dd-b57033a2bcf9" providerId="ADAL" clId="{4CC05F98-AA55-42AE-8BDA-245D77195FFE}" dt="2023-04-11T15:32:38.612" v="210" actId="27636"/>
        <pc:sldMkLst>
          <pc:docMk/>
          <pc:sldMk cId="2035745487" sldId="355"/>
        </pc:sldMkLst>
        <pc:spChg chg="mod">
          <ac:chgData name="Janne Møller Poulsen" userId="b4c75af4-8806-4c7e-a3dd-b57033a2bcf9" providerId="ADAL" clId="{4CC05F98-AA55-42AE-8BDA-245D77195FFE}" dt="2023-04-11T15:27:11.617" v="167" actId="27636"/>
          <ac:spMkLst>
            <pc:docMk/>
            <pc:sldMk cId="2035745487" sldId="355"/>
            <ac:spMk id="2" creationId="{8DE349F2-D847-5601-73AF-194F71A394CB}"/>
          </ac:spMkLst>
        </pc:spChg>
        <pc:spChg chg="mod">
          <ac:chgData name="Janne Møller Poulsen" userId="b4c75af4-8806-4c7e-a3dd-b57033a2bcf9" providerId="ADAL" clId="{4CC05F98-AA55-42AE-8BDA-245D77195FFE}" dt="2023-04-11T15:32:38.612" v="210" actId="27636"/>
          <ac:spMkLst>
            <pc:docMk/>
            <pc:sldMk cId="2035745487" sldId="355"/>
            <ac:spMk id="9" creationId="{CD1454BA-1112-2E94-6A34-3CB2343D7B0C}"/>
          </ac:spMkLst>
        </pc:spChg>
      </pc:sldChg>
      <pc:sldChg chg="modSp mod">
        <pc:chgData name="Janne Møller Poulsen" userId="b4c75af4-8806-4c7e-a3dd-b57033a2bcf9" providerId="ADAL" clId="{4CC05F98-AA55-42AE-8BDA-245D77195FFE}" dt="2023-04-11T15:02:04.266" v="36" actId="27636"/>
        <pc:sldMkLst>
          <pc:docMk/>
          <pc:sldMk cId="4171976777" sldId="363"/>
        </pc:sldMkLst>
        <pc:spChg chg="mod">
          <ac:chgData name="Janne Møller Poulsen" userId="b4c75af4-8806-4c7e-a3dd-b57033a2bcf9" providerId="ADAL" clId="{4CC05F98-AA55-42AE-8BDA-245D77195FFE}" dt="2023-04-11T15:01:48.408" v="31" actId="27636"/>
          <ac:spMkLst>
            <pc:docMk/>
            <pc:sldMk cId="4171976777" sldId="363"/>
            <ac:spMk id="4" creationId="{CCF567A5-D93F-F188-4806-265642EBCED3}"/>
          </ac:spMkLst>
        </pc:spChg>
        <pc:spChg chg="mod">
          <ac:chgData name="Janne Møller Poulsen" userId="b4c75af4-8806-4c7e-a3dd-b57033a2bcf9" providerId="ADAL" clId="{4CC05F98-AA55-42AE-8BDA-245D77195FFE}" dt="2023-04-11T15:01:30.905" v="24" actId="27636"/>
          <ac:spMkLst>
            <pc:docMk/>
            <pc:sldMk cId="4171976777" sldId="363"/>
            <ac:spMk id="5" creationId="{1099DB18-76D4-3DD1-EB4B-2EA452E2FC51}"/>
          </ac:spMkLst>
        </pc:spChg>
        <pc:spChg chg="mod">
          <ac:chgData name="Janne Møller Poulsen" userId="b4c75af4-8806-4c7e-a3dd-b57033a2bcf9" providerId="ADAL" clId="{4CC05F98-AA55-42AE-8BDA-245D77195FFE}" dt="2023-04-11T15:02:04.266" v="36" actId="27636"/>
          <ac:spMkLst>
            <pc:docMk/>
            <pc:sldMk cId="4171976777" sldId="363"/>
            <ac:spMk id="6" creationId="{C5AB1108-CD08-B9D4-D92A-38C7294868CC}"/>
          </ac:spMkLst>
        </pc:spChg>
      </pc:sldChg>
      <pc:sldChg chg="addSp delSp modSp mod">
        <pc:chgData name="Janne Møller Poulsen" userId="b4c75af4-8806-4c7e-a3dd-b57033a2bcf9" providerId="ADAL" clId="{4CC05F98-AA55-42AE-8BDA-245D77195FFE}" dt="2023-04-11T15:20:15.011" v="134" actId="113"/>
        <pc:sldMkLst>
          <pc:docMk/>
          <pc:sldMk cId="1005744304" sldId="364"/>
        </pc:sldMkLst>
        <pc:spChg chg="add mod">
          <ac:chgData name="Janne Møller Poulsen" userId="b4c75af4-8806-4c7e-a3dd-b57033a2bcf9" providerId="ADAL" clId="{4CC05F98-AA55-42AE-8BDA-245D77195FFE}" dt="2023-04-11T15:18:41.662" v="124"/>
          <ac:spMkLst>
            <pc:docMk/>
            <pc:sldMk cId="1005744304" sldId="364"/>
            <ac:spMk id="2" creationId="{8EA3E0D0-7BB0-642D-6058-B317B99CCE93}"/>
          </ac:spMkLst>
        </pc:spChg>
        <pc:spChg chg="mod">
          <ac:chgData name="Janne Møller Poulsen" userId="b4c75af4-8806-4c7e-a3dd-b57033a2bcf9" providerId="ADAL" clId="{4CC05F98-AA55-42AE-8BDA-245D77195FFE}" dt="2023-04-11T15:19:51.164" v="131" actId="1076"/>
          <ac:spMkLst>
            <pc:docMk/>
            <pc:sldMk cId="1005744304" sldId="364"/>
            <ac:spMk id="10" creationId="{95B7B2B1-BA74-C08C-3F93-5F29E6F5F639}"/>
          </ac:spMkLst>
        </pc:spChg>
        <pc:spChg chg="del mod">
          <ac:chgData name="Janne Møller Poulsen" userId="b4c75af4-8806-4c7e-a3dd-b57033a2bcf9" providerId="ADAL" clId="{4CC05F98-AA55-42AE-8BDA-245D77195FFE}" dt="2023-04-11T15:18:39.342" v="123" actId="478"/>
          <ac:spMkLst>
            <pc:docMk/>
            <pc:sldMk cId="1005744304" sldId="364"/>
            <ac:spMk id="11" creationId="{12CB4C75-2B46-E3F8-BD49-34DE563A275F}"/>
          </ac:spMkLst>
        </pc:spChg>
        <pc:spChg chg="mod">
          <ac:chgData name="Janne Møller Poulsen" userId="b4c75af4-8806-4c7e-a3dd-b57033a2bcf9" providerId="ADAL" clId="{4CC05F98-AA55-42AE-8BDA-245D77195FFE}" dt="2023-04-11T15:20:15.011" v="134" actId="113"/>
          <ac:spMkLst>
            <pc:docMk/>
            <pc:sldMk cId="1005744304" sldId="364"/>
            <ac:spMk id="12" creationId="{E62A8EB8-D2C2-A1F5-077A-8AC3C527C659}"/>
          </ac:spMkLst>
        </pc:spChg>
      </pc:sldChg>
      <pc:sldChg chg="modSp del mod">
        <pc:chgData name="Janne Møller Poulsen" userId="b4c75af4-8806-4c7e-a3dd-b57033a2bcf9" providerId="ADAL" clId="{4CC05F98-AA55-42AE-8BDA-245D77195FFE}" dt="2023-04-11T15:42:00.277" v="271" actId="47"/>
        <pc:sldMkLst>
          <pc:docMk/>
          <pc:sldMk cId="1284817800" sldId="365"/>
        </pc:sldMkLst>
        <pc:spChg chg="mod">
          <ac:chgData name="Janne Møller Poulsen" userId="b4c75af4-8806-4c7e-a3dd-b57033a2bcf9" providerId="ADAL" clId="{4CC05F98-AA55-42AE-8BDA-245D77195FFE}" dt="2023-04-11T15:01:48.339" v="28" actId="27636"/>
          <ac:spMkLst>
            <pc:docMk/>
            <pc:sldMk cId="1284817800" sldId="365"/>
            <ac:spMk id="4" creationId="{6438700D-E784-61CE-BFAB-84594D24CBC7}"/>
          </ac:spMkLst>
        </pc:spChg>
        <pc:spChg chg="mod">
          <ac:chgData name="Janne Møller Poulsen" userId="b4c75af4-8806-4c7e-a3dd-b57033a2bcf9" providerId="ADAL" clId="{4CC05F98-AA55-42AE-8BDA-245D77195FFE}" dt="2023-04-11T15:01:30.812" v="17" actId="27636"/>
          <ac:spMkLst>
            <pc:docMk/>
            <pc:sldMk cId="1284817800" sldId="365"/>
            <ac:spMk id="5" creationId="{C43E7C8F-53D7-A671-8313-2520FC59AA37}"/>
          </ac:spMkLst>
        </pc:spChg>
        <pc:spChg chg="mod">
          <ac:chgData name="Janne Møller Poulsen" userId="b4c75af4-8806-4c7e-a3dd-b57033a2bcf9" providerId="ADAL" clId="{4CC05F98-AA55-42AE-8BDA-245D77195FFE}" dt="2023-04-11T15:02:04.218" v="33" actId="27636"/>
          <ac:spMkLst>
            <pc:docMk/>
            <pc:sldMk cId="1284817800" sldId="365"/>
            <ac:spMk id="6" creationId="{E841D3C6-751A-8052-AA33-8EB1313BC48A}"/>
          </ac:spMkLst>
        </pc:spChg>
      </pc:sldChg>
      <pc:sldChg chg="modSp mod">
        <pc:chgData name="Janne Møller Poulsen" userId="b4c75af4-8806-4c7e-a3dd-b57033a2bcf9" providerId="ADAL" clId="{4CC05F98-AA55-42AE-8BDA-245D77195FFE}" dt="2023-04-11T15:29:51.653" v="180" actId="27636"/>
        <pc:sldMkLst>
          <pc:docMk/>
          <pc:sldMk cId="3845536981" sldId="366"/>
        </pc:sldMkLst>
        <pc:spChg chg="mod">
          <ac:chgData name="Janne Møller Poulsen" userId="b4c75af4-8806-4c7e-a3dd-b57033a2bcf9" providerId="ADAL" clId="{4CC05F98-AA55-42AE-8BDA-245D77195FFE}" dt="2023-04-11T15:29:51.653" v="180" actId="27636"/>
          <ac:spMkLst>
            <pc:docMk/>
            <pc:sldMk cId="3845536981" sldId="366"/>
            <ac:spMk id="2" creationId="{4E8F5CAC-3AEE-E984-EB64-981A91A64E62}"/>
          </ac:spMkLst>
        </pc:spChg>
        <pc:spChg chg="mod">
          <ac:chgData name="Janne Møller Poulsen" userId="b4c75af4-8806-4c7e-a3dd-b57033a2bcf9" providerId="ADAL" clId="{4CC05F98-AA55-42AE-8BDA-245D77195FFE}" dt="2023-04-11T15:01:30.866" v="21" actId="27636"/>
          <ac:spMkLst>
            <pc:docMk/>
            <pc:sldMk cId="3845536981" sldId="366"/>
            <ac:spMk id="9" creationId="{744FC0B8-EB73-53A8-81DB-B8CB0364243A}"/>
          </ac:spMkLst>
        </pc:spChg>
      </pc:sldChg>
      <pc:sldChg chg="modSp mod">
        <pc:chgData name="Janne Møller Poulsen" userId="b4c75af4-8806-4c7e-a3dd-b57033a2bcf9" providerId="ADAL" clId="{4CC05F98-AA55-42AE-8BDA-245D77195FFE}" dt="2023-04-11T15:40:13.480" v="266" actId="108"/>
        <pc:sldMkLst>
          <pc:docMk/>
          <pc:sldMk cId="434185641" sldId="367"/>
        </pc:sldMkLst>
        <pc:spChg chg="mod">
          <ac:chgData name="Janne Møller Poulsen" userId="b4c75af4-8806-4c7e-a3dd-b57033a2bcf9" providerId="ADAL" clId="{4CC05F98-AA55-42AE-8BDA-245D77195FFE}" dt="2023-04-11T15:40:13.480" v="266" actId="108"/>
          <ac:spMkLst>
            <pc:docMk/>
            <pc:sldMk cId="434185641" sldId="367"/>
            <ac:spMk id="2" creationId="{B0C12079-91AA-680A-EC70-8B3EB7D64B2A}"/>
          </ac:spMkLst>
        </pc:spChg>
        <pc:spChg chg="mod">
          <ac:chgData name="Janne Møller Poulsen" userId="b4c75af4-8806-4c7e-a3dd-b57033a2bcf9" providerId="ADAL" clId="{4CC05F98-AA55-42AE-8BDA-245D77195FFE}" dt="2023-04-11T15:01:30.879" v="22" actId="27636"/>
          <ac:spMkLst>
            <pc:docMk/>
            <pc:sldMk cId="434185641" sldId="367"/>
            <ac:spMk id="9" creationId="{404C5D89-6169-BDF4-B100-224967B0EA0A}"/>
          </ac:spMkLst>
        </pc:spChg>
      </pc:sldChg>
      <pc:sldChg chg="modSp mod">
        <pc:chgData name="Janne Møller Poulsen" userId="b4c75af4-8806-4c7e-a3dd-b57033a2bcf9" providerId="ADAL" clId="{4CC05F98-AA55-42AE-8BDA-245D77195FFE}" dt="2023-04-11T15:02:04.251" v="35" actId="27636"/>
        <pc:sldMkLst>
          <pc:docMk/>
          <pc:sldMk cId="2385889495" sldId="373"/>
        </pc:sldMkLst>
        <pc:spChg chg="mod">
          <ac:chgData name="Janne Møller Poulsen" userId="b4c75af4-8806-4c7e-a3dd-b57033a2bcf9" providerId="ADAL" clId="{4CC05F98-AA55-42AE-8BDA-245D77195FFE}" dt="2023-04-11T15:01:48.385" v="30" actId="27636"/>
          <ac:spMkLst>
            <pc:docMk/>
            <pc:sldMk cId="2385889495" sldId="373"/>
            <ac:spMk id="4" creationId="{5D62859B-2AD9-895D-AAE2-6C61A84F745F}"/>
          </ac:spMkLst>
        </pc:spChg>
        <pc:spChg chg="mod">
          <ac:chgData name="Janne Møller Poulsen" userId="b4c75af4-8806-4c7e-a3dd-b57033a2bcf9" providerId="ADAL" clId="{4CC05F98-AA55-42AE-8BDA-245D77195FFE}" dt="2023-04-11T15:01:30.891" v="23" actId="27636"/>
          <ac:spMkLst>
            <pc:docMk/>
            <pc:sldMk cId="2385889495" sldId="373"/>
            <ac:spMk id="5" creationId="{68E131AF-C3A3-E880-D217-E77BFB079DFA}"/>
          </ac:spMkLst>
        </pc:spChg>
        <pc:spChg chg="mod">
          <ac:chgData name="Janne Møller Poulsen" userId="b4c75af4-8806-4c7e-a3dd-b57033a2bcf9" providerId="ADAL" clId="{4CC05F98-AA55-42AE-8BDA-245D77195FFE}" dt="2023-04-11T15:02:04.251" v="35" actId="27636"/>
          <ac:spMkLst>
            <pc:docMk/>
            <pc:sldMk cId="2385889495" sldId="373"/>
            <ac:spMk id="6" creationId="{6BC035B3-9B99-61DF-2E28-6050EBB018C8}"/>
          </ac:spMkLst>
        </pc:spChg>
      </pc:sldChg>
      <pc:sldChg chg="addSp delSp modSp new mod">
        <pc:chgData name="Janne Møller Poulsen" userId="b4c75af4-8806-4c7e-a3dd-b57033a2bcf9" providerId="ADAL" clId="{4CC05F98-AA55-42AE-8BDA-245D77195FFE}" dt="2023-04-11T15:41:55.351" v="270" actId="1076"/>
        <pc:sldMkLst>
          <pc:docMk/>
          <pc:sldMk cId="2388943559" sldId="374"/>
        </pc:sldMkLst>
        <pc:spChg chg="mod">
          <ac:chgData name="Janne Møller Poulsen" userId="b4c75af4-8806-4c7e-a3dd-b57033a2bcf9" providerId="ADAL" clId="{4CC05F98-AA55-42AE-8BDA-245D77195FFE}" dt="2023-04-11T15:41:55.351" v="270" actId="1076"/>
          <ac:spMkLst>
            <pc:docMk/>
            <pc:sldMk cId="2388943559" sldId="374"/>
            <ac:spMk id="2" creationId="{A1178073-39D4-9114-986D-14781A9D1499}"/>
          </ac:spMkLst>
        </pc:spChg>
        <pc:spChg chg="add del">
          <ac:chgData name="Janne Møller Poulsen" userId="b4c75af4-8806-4c7e-a3dd-b57033a2bcf9" providerId="ADAL" clId="{4CC05F98-AA55-42AE-8BDA-245D77195FFE}" dt="2023-04-11T15:22:31.639" v="140"/>
          <ac:spMkLst>
            <pc:docMk/>
            <pc:sldMk cId="2388943559" sldId="374"/>
            <ac:spMk id="3" creationId="{0BDB95D6-C791-560B-0133-84F4DF9BBA88}"/>
          </ac:spMkLst>
        </pc:spChg>
        <pc:spChg chg="add del mod">
          <ac:chgData name="Janne Møller Poulsen" userId="b4c75af4-8806-4c7e-a3dd-b57033a2bcf9" providerId="ADAL" clId="{4CC05F98-AA55-42AE-8BDA-245D77195FFE}" dt="2023-04-11T15:22:31.639" v="140"/>
          <ac:spMkLst>
            <pc:docMk/>
            <pc:sldMk cId="2388943559" sldId="374"/>
            <ac:spMk id="8" creationId="{DF1DA5A6-EA1D-9F4D-C63E-9679D01F90C3}"/>
          </ac:spMkLst>
        </pc:spChg>
        <pc:spChg chg="add del mod">
          <ac:chgData name="Janne Møller Poulsen" userId="b4c75af4-8806-4c7e-a3dd-b57033a2bcf9" providerId="ADAL" clId="{4CC05F98-AA55-42AE-8BDA-245D77195FFE}" dt="2023-04-11T15:22:57.585" v="144"/>
          <ac:spMkLst>
            <pc:docMk/>
            <pc:sldMk cId="2388943559" sldId="374"/>
            <ac:spMk id="9" creationId="{8ADA8BA0-3365-FFD8-903A-407AC4CCAEF2}"/>
          </ac:spMkLst>
        </pc:spChg>
        <pc:spChg chg="add mod">
          <ac:chgData name="Janne Møller Poulsen" userId="b4c75af4-8806-4c7e-a3dd-b57033a2bcf9" providerId="ADAL" clId="{4CC05F98-AA55-42AE-8BDA-245D77195FFE}" dt="2023-04-11T15:22:53.175" v="142"/>
          <ac:spMkLst>
            <pc:docMk/>
            <pc:sldMk cId="2388943559" sldId="374"/>
            <ac:spMk id="10" creationId="{F0677097-E52F-6501-473E-1259728D5569}"/>
          </ac:spMkLst>
        </pc:spChg>
        <pc:picChg chg="add mod">
          <ac:chgData name="Janne Møller Poulsen" userId="b4c75af4-8806-4c7e-a3dd-b57033a2bcf9" providerId="ADAL" clId="{4CC05F98-AA55-42AE-8BDA-245D77195FFE}" dt="2023-04-11T15:21:55.763" v="138" actId="962"/>
          <ac:picMkLst>
            <pc:docMk/>
            <pc:sldMk cId="2388943559" sldId="374"/>
            <ac:picMk id="7" creationId="{3670EE23-0C29-9111-7E3E-D86AC1996A25}"/>
          </ac:picMkLst>
        </pc:picChg>
      </pc:sldChg>
      <pc:sldChg chg="new del">
        <pc:chgData name="Janne Møller Poulsen" userId="b4c75af4-8806-4c7e-a3dd-b57033a2bcf9" providerId="ADAL" clId="{4CC05F98-AA55-42AE-8BDA-245D77195FFE}" dt="2023-04-11T15:14:47.939" v="98" actId="680"/>
        <pc:sldMkLst>
          <pc:docMk/>
          <pc:sldMk cId="2449080888" sldId="374"/>
        </pc:sldMkLst>
      </pc:sldChg>
      <pc:sldChg chg="new">
        <pc:chgData name="Janne Møller Poulsen" userId="b4c75af4-8806-4c7e-a3dd-b57033a2bcf9" providerId="ADAL" clId="{4CC05F98-AA55-42AE-8BDA-245D77195FFE}" dt="2023-04-11T15:23:43.032" v="146" actId="680"/>
        <pc:sldMkLst>
          <pc:docMk/>
          <pc:sldMk cId="1235373780" sldId="375"/>
        </pc:sldMkLst>
      </pc:sldChg>
      <pc:sldChg chg="addSp modSp new mod">
        <pc:chgData name="Janne Møller Poulsen" userId="b4c75af4-8806-4c7e-a3dd-b57033a2bcf9" providerId="ADAL" clId="{4CC05F98-AA55-42AE-8BDA-245D77195FFE}" dt="2023-04-11T15:41:31.336" v="268"/>
        <pc:sldMkLst>
          <pc:docMk/>
          <pc:sldMk cId="3048575153" sldId="376"/>
        </pc:sldMkLst>
        <pc:spChg chg="mod">
          <ac:chgData name="Janne Møller Poulsen" userId="b4c75af4-8806-4c7e-a3dd-b57033a2bcf9" providerId="ADAL" clId="{4CC05F98-AA55-42AE-8BDA-245D77195FFE}" dt="2023-04-11T15:41:31.336" v="268"/>
          <ac:spMkLst>
            <pc:docMk/>
            <pc:sldMk cId="3048575153" sldId="376"/>
            <ac:spMk id="2" creationId="{095FAAD4-0C04-1D8E-15AC-22FE58D2D3D9}"/>
          </ac:spMkLst>
        </pc:spChg>
        <pc:picChg chg="add mod">
          <ac:chgData name="Janne Møller Poulsen" userId="b4c75af4-8806-4c7e-a3dd-b57033a2bcf9" providerId="ADAL" clId="{4CC05F98-AA55-42AE-8BDA-245D77195FFE}" dt="2023-04-11T15:28:37.514" v="173"/>
          <ac:picMkLst>
            <pc:docMk/>
            <pc:sldMk cId="3048575153" sldId="376"/>
            <ac:picMk id="7" creationId="{36933085-B1F2-5C19-5793-7F82ED35474D}"/>
          </ac:picMkLst>
        </pc:picChg>
      </pc:sldChg>
      <pc:sldChg chg="modSp new mod">
        <pc:chgData name="Janne Møller Poulsen" userId="b4c75af4-8806-4c7e-a3dd-b57033a2bcf9" providerId="ADAL" clId="{4CC05F98-AA55-42AE-8BDA-245D77195FFE}" dt="2023-04-11T15:48:44.068" v="359" actId="14100"/>
        <pc:sldMkLst>
          <pc:docMk/>
          <pc:sldMk cId="564375078" sldId="377"/>
        </pc:sldMkLst>
        <pc:spChg chg="mod">
          <ac:chgData name="Janne Møller Poulsen" userId="b4c75af4-8806-4c7e-a3dd-b57033a2bcf9" providerId="ADAL" clId="{4CC05F98-AA55-42AE-8BDA-245D77195FFE}" dt="2023-04-11T15:48:15.453" v="356" actId="20577"/>
          <ac:spMkLst>
            <pc:docMk/>
            <pc:sldMk cId="564375078" sldId="377"/>
            <ac:spMk id="2" creationId="{A89DC179-4572-3464-B644-C99B141AD6AD}"/>
          </ac:spMkLst>
        </pc:spChg>
        <pc:spChg chg="mod">
          <ac:chgData name="Janne Møller Poulsen" userId="b4c75af4-8806-4c7e-a3dd-b57033a2bcf9" providerId="ADAL" clId="{4CC05F98-AA55-42AE-8BDA-245D77195FFE}" dt="2023-04-11T15:48:44.068" v="359" actId="14100"/>
          <ac:spMkLst>
            <pc:docMk/>
            <pc:sldMk cId="564375078" sldId="377"/>
            <ac:spMk id="3" creationId="{C93DAB6B-BFC3-8FDE-4501-3CB04C383B74}"/>
          </ac:spMkLst>
        </pc:spChg>
      </pc:sldChg>
      <pc:sldChg chg="addSp delSp modSp new mod modClrScheme chgLayout">
        <pc:chgData name="Janne Møller Poulsen" userId="b4c75af4-8806-4c7e-a3dd-b57033a2bcf9" providerId="ADAL" clId="{4CC05F98-AA55-42AE-8BDA-245D77195FFE}" dt="2023-04-11T15:56:22.464" v="411" actId="14100"/>
        <pc:sldMkLst>
          <pc:docMk/>
          <pc:sldMk cId="671919845" sldId="378"/>
        </pc:sldMkLst>
        <pc:spChg chg="mod ord">
          <ac:chgData name="Janne Møller Poulsen" userId="b4c75af4-8806-4c7e-a3dd-b57033a2bcf9" providerId="ADAL" clId="{4CC05F98-AA55-42AE-8BDA-245D77195FFE}" dt="2023-04-11T15:55:28.943" v="406" actId="255"/>
          <ac:spMkLst>
            <pc:docMk/>
            <pc:sldMk cId="671919845" sldId="378"/>
            <ac:spMk id="2" creationId="{76DDEDDC-928D-7F90-24BF-7CEB7C5F4B4A}"/>
          </ac:spMkLst>
        </pc:spChg>
        <pc:spChg chg="add del mod ord">
          <ac:chgData name="Janne Møller Poulsen" userId="b4c75af4-8806-4c7e-a3dd-b57033a2bcf9" providerId="ADAL" clId="{4CC05F98-AA55-42AE-8BDA-245D77195FFE}" dt="2023-04-11T15:54:38.734" v="404" actId="14100"/>
          <ac:spMkLst>
            <pc:docMk/>
            <pc:sldMk cId="671919845" sldId="378"/>
            <ac:spMk id="3" creationId="{6EC11400-91E6-CD21-BAA3-9B7F23CFB204}"/>
          </ac:spMkLst>
        </pc:spChg>
        <pc:spChg chg="mod ord">
          <ac:chgData name="Janne Møller Poulsen" userId="b4c75af4-8806-4c7e-a3dd-b57033a2bcf9" providerId="ADAL" clId="{4CC05F98-AA55-42AE-8BDA-245D77195FFE}" dt="2023-04-11T15:53:35.934" v="387" actId="700"/>
          <ac:spMkLst>
            <pc:docMk/>
            <pc:sldMk cId="671919845" sldId="378"/>
            <ac:spMk id="4" creationId="{E416DB65-DA85-1BB8-24FF-1B684A7E6589}"/>
          </ac:spMkLst>
        </pc:spChg>
        <pc:spChg chg="mod ord">
          <ac:chgData name="Janne Møller Poulsen" userId="b4c75af4-8806-4c7e-a3dd-b57033a2bcf9" providerId="ADAL" clId="{4CC05F98-AA55-42AE-8BDA-245D77195FFE}" dt="2023-04-11T15:53:35.934" v="387" actId="700"/>
          <ac:spMkLst>
            <pc:docMk/>
            <pc:sldMk cId="671919845" sldId="378"/>
            <ac:spMk id="5" creationId="{683BC7D5-5BA6-BD9E-9038-132252D5DD2D}"/>
          </ac:spMkLst>
        </pc:spChg>
        <pc:spChg chg="mod ord">
          <ac:chgData name="Janne Møller Poulsen" userId="b4c75af4-8806-4c7e-a3dd-b57033a2bcf9" providerId="ADAL" clId="{4CC05F98-AA55-42AE-8BDA-245D77195FFE}" dt="2023-04-11T15:53:35.934" v="387" actId="700"/>
          <ac:spMkLst>
            <pc:docMk/>
            <pc:sldMk cId="671919845" sldId="378"/>
            <ac:spMk id="6" creationId="{E13C1F6E-04FC-FD08-E365-ECD5F4A942DE}"/>
          </ac:spMkLst>
        </pc:spChg>
        <pc:spChg chg="add mod ord">
          <ac:chgData name="Janne Møller Poulsen" userId="b4c75af4-8806-4c7e-a3dd-b57033a2bcf9" providerId="ADAL" clId="{4CC05F98-AA55-42AE-8BDA-245D77195FFE}" dt="2023-04-11T15:56:22.464" v="411" actId="14100"/>
          <ac:spMkLst>
            <pc:docMk/>
            <pc:sldMk cId="671919845" sldId="378"/>
            <ac:spMk id="9" creationId="{A7A3F335-A142-D096-7242-20B3DDC8419F}"/>
          </ac:spMkLst>
        </pc:spChg>
        <pc:picChg chg="add del mod">
          <ac:chgData name="Janne Møller Poulsen" userId="b4c75af4-8806-4c7e-a3dd-b57033a2bcf9" providerId="ADAL" clId="{4CC05F98-AA55-42AE-8BDA-245D77195FFE}" dt="2023-04-11T15:51:35.542" v="366"/>
          <ac:picMkLst>
            <pc:docMk/>
            <pc:sldMk cId="671919845" sldId="378"/>
            <ac:picMk id="7" creationId="{66630FCF-CA11-F2E7-DFFF-5D280AF1E55A}"/>
          </ac:picMkLst>
        </pc:picChg>
        <pc:picChg chg="add mod">
          <ac:chgData name="Janne Møller Poulsen" userId="b4c75af4-8806-4c7e-a3dd-b57033a2bcf9" providerId="ADAL" clId="{4CC05F98-AA55-42AE-8BDA-245D77195FFE}" dt="2023-04-11T15:56:00.287" v="410" actId="14100"/>
          <ac:picMkLst>
            <pc:docMk/>
            <pc:sldMk cId="671919845" sldId="378"/>
            <ac:picMk id="8" creationId="{641145BD-5846-2127-4374-5D2218EF86BB}"/>
          </ac:picMkLst>
        </pc:picChg>
      </pc:sldChg>
      <pc:sldChg chg="modSp new del mod">
        <pc:chgData name="Janne Møller Poulsen" userId="b4c75af4-8806-4c7e-a3dd-b57033a2bcf9" providerId="ADAL" clId="{4CC05F98-AA55-42AE-8BDA-245D77195FFE}" dt="2023-04-11T15:58:35.859" v="425" actId="47"/>
        <pc:sldMkLst>
          <pc:docMk/>
          <pc:sldMk cId="1303142852" sldId="379"/>
        </pc:sldMkLst>
        <pc:spChg chg="mod">
          <ac:chgData name="Janne Møller Poulsen" userId="b4c75af4-8806-4c7e-a3dd-b57033a2bcf9" providerId="ADAL" clId="{4CC05F98-AA55-42AE-8BDA-245D77195FFE}" dt="2023-04-11T15:58:00.797" v="422" actId="20577"/>
          <ac:spMkLst>
            <pc:docMk/>
            <pc:sldMk cId="1303142852" sldId="379"/>
            <ac:spMk id="2" creationId="{A5F393E3-DEEB-726F-1BD9-1D7F408C5CF6}"/>
          </ac:spMkLst>
        </pc:spChg>
        <pc:spChg chg="mod">
          <ac:chgData name="Janne Møller Poulsen" userId="b4c75af4-8806-4c7e-a3dd-b57033a2bcf9" providerId="ADAL" clId="{4CC05F98-AA55-42AE-8BDA-245D77195FFE}" dt="2023-04-11T15:58:11.306" v="424" actId="27636"/>
          <ac:spMkLst>
            <pc:docMk/>
            <pc:sldMk cId="1303142852" sldId="379"/>
            <ac:spMk id="3" creationId="{3455846A-F1AA-12C1-4A21-1FCC743FF796}"/>
          </ac:spMkLst>
        </pc:spChg>
      </pc:sldChg>
      <pc:sldMasterChg chg="modSp mod modSldLayout">
        <pc:chgData name="Janne Møller Poulsen" userId="b4c75af4-8806-4c7e-a3dd-b57033a2bcf9" providerId="ADAL" clId="{4CC05F98-AA55-42AE-8BDA-245D77195FFE}" dt="2023-04-11T15:49:47.146" v="361" actId="14100"/>
        <pc:sldMasterMkLst>
          <pc:docMk/>
          <pc:sldMasterMk cId="3122732536" sldId="2147483648"/>
        </pc:sldMasterMkLst>
        <pc:spChg chg="mod">
          <ac:chgData name="Janne Møller Poulsen" userId="b4c75af4-8806-4c7e-a3dd-b57033a2bcf9" providerId="ADAL" clId="{4CC05F98-AA55-42AE-8BDA-245D77195FFE}" dt="2023-04-11T15:49:17.057" v="360" actId="120"/>
          <ac:spMkLst>
            <pc:docMk/>
            <pc:sldMasterMk cId="3122732536" sldId="2147483648"/>
            <ac:spMk id="2" creationId="{00000000-0000-0000-0000-000000000000}"/>
          </ac:spMkLst>
        </pc:spChg>
        <pc:spChg chg="mod">
          <ac:chgData name="Janne Møller Poulsen" userId="b4c75af4-8806-4c7e-a3dd-b57033a2bcf9" providerId="ADAL" clId="{4CC05F98-AA55-42AE-8BDA-245D77195FFE}" dt="2023-04-11T15:49:47.146" v="361" actId="14100"/>
          <ac:spMkLst>
            <pc:docMk/>
            <pc:sldMasterMk cId="3122732536" sldId="2147483648"/>
            <ac:spMk id="3" creationId="{00000000-0000-0000-0000-000000000000}"/>
          </ac:spMkLst>
        </pc:spChg>
        <pc:spChg chg="mod">
          <ac:chgData name="Janne Møller Poulsen" userId="b4c75af4-8806-4c7e-a3dd-b57033a2bcf9" providerId="ADAL" clId="{4CC05F98-AA55-42AE-8BDA-245D77195FFE}" dt="2023-04-11T15:37:18.336" v="252" actId="255"/>
          <ac:spMkLst>
            <pc:docMk/>
            <pc:sldMasterMk cId="3122732536" sldId="2147483648"/>
            <ac:spMk id="4" creationId="{00000000-0000-0000-0000-000000000000}"/>
          </ac:spMkLst>
        </pc:spChg>
        <pc:spChg chg="mod">
          <ac:chgData name="Janne Møller Poulsen" userId="b4c75af4-8806-4c7e-a3dd-b57033a2bcf9" providerId="ADAL" clId="{4CC05F98-AA55-42AE-8BDA-245D77195FFE}" dt="2023-04-11T15:38:20.208" v="256" actId="20577"/>
          <ac:spMkLst>
            <pc:docMk/>
            <pc:sldMasterMk cId="3122732536" sldId="2147483648"/>
            <ac:spMk id="5" creationId="{00000000-0000-0000-0000-000000000000}"/>
          </ac:spMkLst>
        </pc:spChg>
        <pc:spChg chg="mod">
          <ac:chgData name="Janne Møller Poulsen" userId="b4c75af4-8806-4c7e-a3dd-b57033a2bcf9" providerId="ADAL" clId="{4CC05F98-AA55-42AE-8BDA-245D77195FFE}" dt="2023-04-11T15:37:27.859" v="254" actId="207"/>
          <ac:spMkLst>
            <pc:docMk/>
            <pc:sldMasterMk cId="3122732536" sldId="2147483648"/>
            <ac:spMk id="6" creationId="{00000000-0000-0000-0000-000000000000}"/>
          </ac:spMkLst>
        </pc:spChg>
        <pc:sldLayoutChg chg="modSp mod">
          <pc:chgData name="Janne Møller Poulsen" userId="b4c75af4-8806-4c7e-a3dd-b57033a2bcf9" providerId="ADAL" clId="{4CC05F98-AA55-42AE-8BDA-245D77195FFE}" dt="2023-04-11T15:46:46.653" v="332" actId="1076"/>
          <pc:sldLayoutMkLst>
            <pc:docMk/>
            <pc:sldMasterMk cId="3122732536" sldId="2147483648"/>
            <pc:sldLayoutMk cId="884687976" sldId="2147483650"/>
          </pc:sldLayoutMkLst>
          <pc:spChg chg="mod">
            <ac:chgData name="Janne Møller Poulsen" userId="b4c75af4-8806-4c7e-a3dd-b57033a2bcf9" providerId="ADAL" clId="{4CC05F98-AA55-42AE-8BDA-245D77195FFE}" dt="2023-04-11T15:46:46.653" v="332" actId="1076"/>
            <ac:spMkLst>
              <pc:docMk/>
              <pc:sldMasterMk cId="3122732536" sldId="2147483648"/>
              <pc:sldLayoutMk cId="884687976" sldId="2147483650"/>
              <ac:spMk id="2" creationId="{00000000-0000-0000-0000-000000000000}"/>
            </ac:spMkLst>
          </pc:spChg>
          <pc:spChg chg="mod">
            <ac:chgData name="Janne Møller Poulsen" userId="b4c75af4-8806-4c7e-a3dd-b57033a2bcf9" providerId="ADAL" clId="{4CC05F98-AA55-42AE-8BDA-245D77195FFE}" dt="2023-04-11T15:36:28.576" v="244" actId="207"/>
            <ac:spMkLst>
              <pc:docMk/>
              <pc:sldMasterMk cId="3122732536" sldId="2147483648"/>
              <pc:sldLayoutMk cId="884687976" sldId="2147483650"/>
              <ac:spMk id="4" creationId="{00000000-0000-0000-0000-000000000000}"/>
            </ac:spMkLst>
          </pc:spChg>
          <pc:spChg chg="mod">
            <ac:chgData name="Janne Møller Poulsen" userId="b4c75af4-8806-4c7e-a3dd-b57033a2bcf9" providerId="ADAL" clId="{4CC05F98-AA55-42AE-8BDA-245D77195FFE}" dt="2023-04-11T15:36:24.107" v="243" actId="207"/>
            <ac:spMkLst>
              <pc:docMk/>
              <pc:sldMasterMk cId="3122732536" sldId="2147483648"/>
              <pc:sldLayoutMk cId="884687976" sldId="2147483650"/>
              <ac:spMk id="5" creationId="{00000000-0000-0000-0000-000000000000}"/>
            </ac:spMkLst>
          </pc:spChg>
          <pc:spChg chg="mod">
            <ac:chgData name="Janne Møller Poulsen" userId="b4c75af4-8806-4c7e-a3dd-b57033a2bcf9" providerId="ADAL" clId="{4CC05F98-AA55-42AE-8BDA-245D77195FFE}" dt="2023-04-11T15:36:32.470" v="245" actId="207"/>
            <ac:spMkLst>
              <pc:docMk/>
              <pc:sldMasterMk cId="3122732536" sldId="2147483648"/>
              <pc:sldLayoutMk cId="884687976" sldId="2147483650"/>
              <ac:spMk id="6" creationId="{00000000-0000-0000-0000-000000000000}"/>
            </ac:spMkLst>
          </pc:spChg>
        </pc:sldLayoutChg>
        <pc:sldLayoutChg chg="modSp mod">
          <pc:chgData name="Janne Møller Poulsen" userId="b4c75af4-8806-4c7e-a3dd-b57033a2bcf9" providerId="ADAL" clId="{4CC05F98-AA55-42AE-8BDA-245D77195FFE}" dt="2023-04-11T15:36:12.020" v="242" actId="255"/>
          <pc:sldLayoutMkLst>
            <pc:docMk/>
            <pc:sldMasterMk cId="3122732536" sldId="2147483648"/>
            <pc:sldLayoutMk cId="3972416397" sldId="2147483651"/>
          </pc:sldLayoutMkLst>
          <pc:spChg chg="mod">
            <ac:chgData name="Janne Møller Poulsen" userId="b4c75af4-8806-4c7e-a3dd-b57033a2bcf9" providerId="ADAL" clId="{4CC05F98-AA55-42AE-8BDA-245D77195FFE}" dt="2023-04-11T15:29:13.604" v="175" actId="207"/>
            <ac:spMkLst>
              <pc:docMk/>
              <pc:sldMasterMk cId="3122732536" sldId="2147483648"/>
              <pc:sldLayoutMk cId="3972416397" sldId="2147483651"/>
              <ac:spMk id="2" creationId="{00000000-0000-0000-0000-000000000000}"/>
            </ac:spMkLst>
          </pc:spChg>
          <pc:spChg chg="mod">
            <ac:chgData name="Janne Møller Poulsen" userId="b4c75af4-8806-4c7e-a3dd-b57033a2bcf9" providerId="ADAL" clId="{4CC05F98-AA55-42AE-8BDA-245D77195FFE}" dt="2023-04-11T15:36:04.158" v="240" actId="207"/>
            <ac:spMkLst>
              <pc:docMk/>
              <pc:sldMasterMk cId="3122732536" sldId="2147483648"/>
              <pc:sldLayoutMk cId="3972416397" sldId="2147483651"/>
              <ac:spMk id="4" creationId="{00000000-0000-0000-0000-000000000000}"/>
            </ac:spMkLst>
          </pc:spChg>
          <pc:spChg chg="mod">
            <ac:chgData name="Janne Møller Poulsen" userId="b4c75af4-8806-4c7e-a3dd-b57033a2bcf9" providerId="ADAL" clId="{4CC05F98-AA55-42AE-8BDA-245D77195FFE}" dt="2023-04-11T15:35:55.616" v="238" actId="14100"/>
            <ac:spMkLst>
              <pc:docMk/>
              <pc:sldMasterMk cId="3122732536" sldId="2147483648"/>
              <pc:sldLayoutMk cId="3972416397" sldId="2147483651"/>
              <ac:spMk id="5" creationId="{00000000-0000-0000-0000-000000000000}"/>
            </ac:spMkLst>
          </pc:spChg>
          <pc:spChg chg="mod">
            <ac:chgData name="Janne Møller Poulsen" userId="b4c75af4-8806-4c7e-a3dd-b57033a2bcf9" providerId="ADAL" clId="{4CC05F98-AA55-42AE-8BDA-245D77195FFE}" dt="2023-04-11T15:36:12.020" v="242" actId="255"/>
            <ac:spMkLst>
              <pc:docMk/>
              <pc:sldMasterMk cId="3122732536" sldId="2147483648"/>
              <pc:sldLayoutMk cId="3972416397" sldId="2147483651"/>
              <ac:spMk id="6" creationId="{00000000-0000-0000-0000-000000000000}"/>
            </ac:spMkLst>
          </pc:spChg>
        </pc:sldLayoutChg>
        <pc:sldLayoutChg chg="modSp mod">
          <pc:chgData name="Janne Møller Poulsen" userId="b4c75af4-8806-4c7e-a3dd-b57033a2bcf9" providerId="ADAL" clId="{4CC05F98-AA55-42AE-8BDA-245D77195FFE}" dt="2023-04-11T15:40:38.142" v="267" actId="20577"/>
          <pc:sldLayoutMkLst>
            <pc:docMk/>
            <pc:sldMasterMk cId="3122732536" sldId="2147483648"/>
            <pc:sldLayoutMk cId="196508914" sldId="2147483652"/>
          </pc:sldLayoutMkLst>
          <pc:spChg chg="mod">
            <ac:chgData name="Janne Møller Poulsen" userId="b4c75af4-8806-4c7e-a3dd-b57033a2bcf9" providerId="ADAL" clId="{4CC05F98-AA55-42AE-8BDA-245D77195FFE}" dt="2023-04-11T15:40:38.142" v="267" actId="20577"/>
            <ac:spMkLst>
              <pc:docMk/>
              <pc:sldMasterMk cId="3122732536" sldId="2147483648"/>
              <pc:sldLayoutMk cId="196508914" sldId="2147483652"/>
              <ac:spMk id="2" creationId="{00000000-0000-0000-0000-000000000000}"/>
            </ac:spMkLst>
          </pc:spChg>
          <pc:spChg chg="mod">
            <ac:chgData name="Janne Møller Poulsen" userId="b4c75af4-8806-4c7e-a3dd-b57033a2bcf9" providerId="ADAL" clId="{4CC05F98-AA55-42AE-8BDA-245D77195FFE}" dt="2023-04-11T15:33:06.133" v="215" actId="207"/>
            <ac:spMkLst>
              <pc:docMk/>
              <pc:sldMasterMk cId="3122732536" sldId="2147483648"/>
              <pc:sldLayoutMk cId="196508914" sldId="2147483652"/>
              <ac:spMk id="5" creationId="{00000000-0000-0000-0000-000000000000}"/>
            </ac:spMkLst>
          </pc:spChg>
          <pc:spChg chg="mod">
            <ac:chgData name="Janne Møller Poulsen" userId="b4c75af4-8806-4c7e-a3dd-b57033a2bcf9" providerId="ADAL" clId="{4CC05F98-AA55-42AE-8BDA-245D77195FFE}" dt="2023-04-11T15:33:01.849" v="214" actId="207"/>
            <ac:spMkLst>
              <pc:docMk/>
              <pc:sldMasterMk cId="3122732536" sldId="2147483648"/>
              <pc:sldLayoutMk cId="196508914" sldId="2147483652"/>
              <ac:spMk id="6" creationId="{00000000-0000-0000-0000-000000000000}"/>
            </ac:spMkLst>
          </pc:spChg>
          <pc:spChg chg="mod">
            <ac:chgData name="Janne Møller Poulsen" userId="b4c75af4-8806-4c7e-a3dd-b57033a2bcf9" providerId="ADAL" clId="{4CC05F98-AA55-42AE-8BDA-245D77195FFE}" dt="2023-04-11T15:32:49.419" v="213" actId="207"/>
            <ac:spMkLst>
              <pc:docMk/>
              <pc:sldMasterMk cId="3122732536" sldId="2147483648"/>
              <pc:sldLayoutMk cId="196508914" sldId="2147483652"/>
              <ac:spMk id="7" creationId="{00000000-0000-0000-0000-000000000000}"/>
            </ac:spMkLst>
          </pc:spChg>
        </pc:sldLayoutChg>
        <pc:sldLayoutChg chg="modSp mod">
          <pc:chgData name="Janne Møller Poulsen" userId="b4c75af4-8806-4c7e-a3dd-b57033a2bcf9" providerId="ADAL" clId="{4CC05F98-AA55-42AE-8BDA-245D77195FFE}" dt="2023-04-11T15:32:24.403" v="204" actId="14100"/>
          <pc:sldLayoutMkLst>
            <pc:docMk/>
            <pc:sldMasterMk cId="3122732536" sldId="2147483648"/>
            <pc:sldLayoutMk cId="662739153" sldId="2147483653"/>
          </pc:sldLayoutMkLst>
          <pc:spChg chg="mod">
            <ac:chgData name="Janne Møller Poulsen" userId="b4c75af4-8806-4c7e-a3dd-b57033a2bcf9" providerId="ADAL" clId="{4CC05F98-AA55-42AE-8BDA-245D77195FFE}" dt="2023-04-11T15:30:01.422" v="184" actId="207"/>
            <ac:spMkLst>
              <pc:docMk/>
              <pc:sldMasterMk cId="3122732536" sldId="2147483648"/>
              <pc:sldLayoutMk cId="662739153" sldId="2147483653"/>
              <ac:spMk id="2" creationId="{00000000-0000-0000-0000-000000000000}"/>
            </ac:spMkLst>
          </pc:spChg>
          <pc:spChg chg="mod">
            <ac:chgData name="Janne Møller Poulsen" userId="b4c75af4-8806-4c7e-a3dd-b57033a2bcf9" providerId="ADAL" clId="{4CC05F98-AA55-42AE-8BDA-245D77195FFE}" dt="2023-04-11T15:31:07.783" v="192" actId="255"/>
            <ac:spMkLst>
              <pc:docMk/>
              <pc:sldMasterMk cId="3122732536" sldId="2147483648"/>
              <pc:sldLayoutMk cId="662739153" sldId="2147483653"/>
              <ac:spMk id="7" creationId="{00000000-0000-0000-0000-000000000000}"/>
            </ac:spMkLst>
          </pc:spChg>
          <pc:spChg chg="mod">
            <ac:chgData name="Janne Møller Poulsen" userId="b4c75af4-8806-4c7e-a3dd-b57033a2bcf9" providerId="ADAL" clId="{4CC05F98-AA55-42AE-8BDA-245D77195FFE}" dt="2023-04-11T15:32:24.403" v="204" actId="14100"/>
            <ac:spMkLst>
              <pc:docMk/>
              <pc:sldMasterMk cId="3122732536" sldId="2147483648"/>
              <pc:sldLayoutMk cId="662739153" sldId="2147483653"/>
              <ac:spMk id="8" creationId="{00000000-0000-0000-0000-000000000000}"/>
            </ac:spMkLst>
          </pc:spChg>
          <pc:spChg chg="mod">
            <ac:chgData name="Janne Møller Poulsen" userId="b4c75af4-8806-4c7e-a3dd-b57033a2bcf9" providerId="ADAL" clId="{4CC05F98-AA55-42AE-8BDA-245D77195FFE}" dt="2023-04-11T15:31:31.273" v="196" actId="207"/>
            <ac:spMkLst>
              <pc:docMk/>
              <pc:sldMasterMk cId="3122732536" sldId="2147483648"/>
              <pc:sldLayoutMk cId="662739153" sldId="2147483653"/>
              <ac:spMk id="9" creationId="{00000000-0000-0000-0000-000000000000}"/>
            </ac:spMkLst>
          </pc:spChg>
        </pc:sldLayoutChg>
        <pc:sldLayoutChg chg="modSp mod">
          <pc:chgData name="Janne Møller Poulsen" userId="b4c75af4-8806-4c7e-a3dd-b57033a2bcf9" providerId="ADAL" clId="{4CC05F98-AA55-42AE-8BDA-245D77195FFE}" dt="2023-04-11T15:35:25.765" v="235" actId="207"/>
          <pc:sldLayoutMkLst>
            <pc:docMk/>
            <pc:sldMasterMk cId="3122732536" sldId="2147483648"/>
            <pc:sldLayoutMk cId="3674724635" sldId="2147483654"/>
          </pc:sldLayoutMkLst>
          <pc:spChg chg="mod">
            <ac:chgData name="Janne Møller Poulsen" userId="b4c75af4-8806-4c7e-a3dd-b57033a2bcf9" providerId="ADAL" clId="{4CC05F98-AA55-42AE-8BDA-245D77195FFE}" dt="2023-04-11T15:30:12.538" v="186" actId="255"/>
            <ac:spMkLst>
              <pc:docMk/>
              <pc:sldMasterMk cId="3122732536" sldId="2147483648"/>
              <pc:sldLayoutMk cId="3674724635" sldId="2147483654"/>
              <ac:spMk id="2" creationId="{00000000-0000-0000-0000-000000000000}"/>
            </ac:spMkLst>
          </pc:spChg>
          <pc:spChg chg="mod">
            <ac:chgData name="Janne Møller Poulsen" userId="b4c75af4-8806-4c7e-a3dd-b57033a2bcf9" providerId="ADAL" clId="{4CC05F98-AA55-42AE-8BDA-245D77195FFE}" dt="2023-04-11T15:35:19.001" v="234" actId="207"/>
            <ac:spMkLst>
              <pc:docMk/>
              <pc:sldMasterMk cId="3122732536" sldId="2147483648"/>
              <pc:sldLayoutMk cId="3674724635" sldId="2147483654"/>
              <ac:spMk id="3" creationId="{00000000-0000-0000-0000-000000000000}"/>
            </ac:spMkLst>
          </pc:spChg>
          <pc:spChg chg="mod">
            <ac:chgData name="Janne Møller Poulsen" userId="b4c75af4-8806-4c7e-a3dd-b57033a2bcf9" providerId="ADAL" clId="{4CC05F98-AA55-42AE-8BDA-245D77195FFE}" dt="2023-04-11T15:35:11.950" v="233" actId="14100"/>
            <ac:spMkLst>
              <pc:docMk/>
              <pc:sldMasterMk cId="3122732536" sldId="2147483648"/>
              <pc:sldLayoutMk cId="3674724635" sldId="2147483654"/>
              <ac:spMk id="4" creationId="{00000000-0000-0000-0000-000000000000}"/>
            </ac:spMkLst>
          </pc:spChg>
          <pc:spChg chg="mod">
            <ac:chgData name="Janne Møller Poulsen" userId="b4c75af4-8806-4c7e-a3dd-b57033a2bcf9" providerId="ADAL" clId="{4CC05F98-AA55-42AE-8BDA-245D77195FFE}" dt="2023-04-11T15:35:25.765" v="235" actId="207"/>
            <ac:spMkLst>
              <pc:docMk/>
              <pc:sldMasterMk cId="3122732536" sldId="2147483648"/>
              <pc:sldLayoutMk cId="3674724635" sldId="2147483654"/>
              <ac:spMk id="5" creationId="{00000000-0000-0000-0000-000000000000}"/>
            </ac:spMkLst>
          </pc:spChg>
        </pc:sldLayoutChg>
        <pc:sldLayoutChg chg="addSp delSp modSp mod">
          <pc:chgData name="Janne Møller Poulsen" userId="b4c75af4-8806-4c7e-a3dd-b57033a2bcf9" providerId="ADAL" clId="{4CC05F98-AA55-42AE-8BDA-245D77195FFE}" dt="2023-04-11T15:34:22.820" v="228" actId="207"/>
          <pc:sldLayoutMkLst>
            <pc:docMk/>
            <pc:sldMasterMk cId="3122732536" sldId="2147483648"/>
            <pc:sldLayoutMk cId="3930081201" sldId="2147483655"/>
          </pc:sldLayoutMkLst>
          <pc:spChg chg="mod">
            <ac:chgData name="Janne Møller Poulsen" userId="b4c75af4-8806-4c7e-a3dd-b57033a2bcf9" providerId="ADAL" clId="{4CC05F98-AA55-42AE-8BDA-245D77195FFE}" dt="2023-04-11T15:34:22.820" v="228" actId="207"/>
            <ac:spMkLst>
              <pc:docMk/>
              <pc:sldMasterMk cId="3122732536" sldId="2147483648"/>
              <pc:sldLayoutMk cId="3930081201" sldId="2147483655"/>
              <ac:spMk id="2" creationId="{00000000-0000-0000-0000-000000000000}"/>
            </ac:spMkLst>
          </pc:spChg>
          <pc:spChg chg="add del mod">
            <ac:chgData name="Janne Møller Poulsen" userId="b4c75af4-8806-4c7e-a3dd-b57033a2bcf9" providerId="ADAL" clId="{4CC05F98-AA55-42AE-8BDA-245D77195FFE}" dt="2023-04-11T15:34:07.576" v="225" actId="14100"/>
            <ac:spMkLst>
              <pc:docMk/>
              <pc:sldMasterMk cId="3122732536" sldId="2147483648"/>
              <pc:sldLayoutMk cId="3930081201" sldId="2147483655"/>
              <ac:spMk id="3" creationId="{00000000-0000-0000-0000-000000000000}"/>
            </ac:spMkLst>
          </pc:spChg>
          <pc:spChg chg="mod">
            <ac:chgData name="Janne Møller Poulsen" userId="b4c75af4-8806-4c7e-a3dd-b57033a2bcf9" providerId="ADAL" clId="{4CC05F98-AA55-42AE-8BDA-245D77195FFE}" dt="2023-04-11T15:34:15.941" v="227" actId="255"/>
            <ac:spMkLst>
              <pc:docMk/>
              <pc:sldMasterMk cId="3122732536" sldId="2147483648"/>
              <pc:sldLayoutMk cId="3930081201" sldId="2147483655"/>
              <ac:spMk id="4" creationId="{00000000-0000-0000-0000-000000000000}"/>
            </ac:spMkLst>
          </pc:spChg>
          <pc:spChg chg="add del">
            <ac:chgData name="Janne Møller Poulsen" userId="b4c75af4-8806-4c7e-a3dd-b57033a2bcf9" providerId="ADAL" clId="{4CC05F98-AA55-42AE-8BDA-245D77195FFE}" dt="2023-04-11T15:33:38.359" v="219" actId="22"/>
            <ac:spMkLst>
              <pc:docMk/>
              <pc:sldMasterMk cId="3122732536" sldId="2147483648"/>
              <pc:sldLayoutMk cId="3930081201" sldId="2147483655"/>
              <ac:spMk id="6" creationId="{52E2E3D5-F122-D840-1797-A7DE617575B4}"/>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FF692D-31FA-4672-9843-EC03B93AB2ED}" type="doc">
      <dgm:prSet loTypeId="urn:microsoft.com/office/officeart/2005/8/layout/matrix3" loCatId="matrix" qsTypeId="urn:microsoft.com/office/officeart/2005/8/quickstyle/3d3" qsCatId="3D" csTypeId="urn:microsoft.com/office/officeart/2005/8/colors/colorful5" csCatId="colorful" phldr="1"/>
      <dgm:spPr/>
      <dgm:t>
        <a:bodyPr/>
        <a:lstStyle/>
        <a:p>
          <a:endParaRPr lang="da-DK"/>
        </a:p>
      </dgm:t>
    </dgm:pt>
    <dgm:pt modelId="{A8FFDF30-7CE1-4F1D-8C6A-61BABE896E57}">
      <dgm:prSet phldrT="[Text]"/>
      <dgm:spPr/>
      <dgm:t>
        <a:bodyPr/>
        <a:lstStyle/>
        <a:p>
          <a:r>
            <a:rPr lang="da-DK" dirty="0"/>
            <a:t>Management system</a:t>
          </a:r>
        </a:p>
      </dgm:t>
    </dgm:pt>
    <dgm:pt modelId="{BCEBA422-69FF-453C-BDFC-D810713E1B29}" type="parTrans" cxnId="{5AB13627-C70C-4817-9264-5F5A54E9F413}">
      <dgm:prSet/>
      <dgm:spPr/>
      <dgm:t>
        <a:bodyPr/>
        <a:lstStyle/>
        <a:p>
          <a:endParaRPr lang="da-DK"/>
        </a:p>
      </dgm:t>
    </dgm:pt>
    <dgm:pt modelId="{E55675EC-175C-432F-976E-AC8A15757109}" type="sibTrans" cxnId="{5AB13627-C70C-4817-9264-5F5A54E9F413}">
      <dgm:prSet/>
      <dgm:spPr/>
      <dgm:t>
        <a:bodyPr/>
        <a:lstStyle/>
        <a:p>
          <a:endParaRPr lang="da-DK"/>
        </a:p>
      </dgm:t>
    </dgm:pt>
    <dgm:pt modelId="{FA005E17-3701-4C8D-A245-F37AC2B473BB}">
      <dgm:prSet phldrT="[Text]"/>
      <dgm:spPr/>
      <dgm:t>
        <a:bodyPr/>
        <a:lstStyle/>
        <a:p>
          <a:r>
            <a:rPr lang="da-DK" dirty="0"/>
            <a:t>Mass balance</a:t>
          </a:r>
        </a:p>
      </dgm:t>
    </dgm:pt>
    <dgm:pt modelId="{F5DA2847-AED3-4A0A-9E88-EF1F2A5C6C12}" type="parTrans" cxnId="{5B53B7BB-CB89-4BF9-82A2-548189AEC106}">
      <dgm:prSet/>
      <dgm:spPr/>
      <dgm:t>
        <a:bodyPr/>
        <a:lstStyle/>
        <a:p>
          <a:endParaRPr lang="da-DK"/>
        </a:p>
      </dgm:t>
    </dgm:pt>
    <dgm:pt modelId="{3921920A-17B5-46B2-BE1C-7D419A407570}" type="sibTrans" cxnId="{5B53B7BB-CB89-4BF9-82A2-548189AEC106}">
      <dgm:prSet/>
      <dgm:spPr/>
      <dgm:t>
        <a:bodyPr/>
        <a:lstStyle/>
        <a:p>
          <a:endParaRPr lang="da-DK"/>
        </a:p>
      </dgm:t>
    </dgm:pt>
    <dgm:pt modelId="{958DA0B6-E446-4E1E-8BC1-60363C9371B5}">
      <dgm:prSet phldrT="[Text]"/>
      <dgm:spPr/>
      <dgm:t>
        <a:bodyPr/>
        <a:lstStyle/>
        <a:p>
          <a:r>
            <a:rPr lang="da-DK" dirty="0" err="1"/>
            <a:t>Voluntary</a:t>
          </a:r>
          <a:r>
            <a:rPr lang="da-DK" dirty="0"/>
            <a:t> add-on: </a:t>
          </a:r>
        </a:p>
        <a:p>
          <a:r>
            <a:rPr lang="da-DK" dirty="0"/>
            <a:t>GHG Emissions</a:t>
          </a:r>
        </a:p>
        <a:p>
          <a:endParaRPr lang="da-DK" dirty="0"/>
        </a:p>
      </dgm:t>
    </dgm:pt>
    <dgm:pt modelId="{284AF0CE-3E7D-4FEA-9362-48383DB6BCA1}" type="parTrans" cxnId="{0DEBB343-43FA-4BBA-86EA-E156C8DE41D8}">
      <dgm:prSet/>
      <dgm:spPr/>
      <dgm:t>
        <a:bodyPr/>
        <a:lstStyle/>
        <a:p>
          <a:endParaRPr lang="da-DK"/>
        </a:p>
      </dgm:t>
    </dgm:pt>
    <dgm:pt modelId="{DDE26FFF-538A-46A4-A59F-42EB9C7F6166}" type="sibTrans" cxnId="{0DEBB343-43FA-4BBA-86EA-E156C8DE41D8}">
      <dgm:prSet/>
      <dgm:spPr/>
      <dgm:t>
        <a:bodyPr/>
        <a:lstStyle/>
        <a:p>
          <a:endParaRPr lang="da-DK"/>
        </a:p>
      </dgm:t>
    </dgm:pt>
    <dgm:pt modelId="{DFC9D876-CC60-4BF3-AEC4-9151A6A3DB3E}">
      <dgm:prSet phldrT="[Text]"/>
      <dgm:spPr/>
      <dgm:t>
        <a:bodyPr/>
        <a:lstStyle/>
        <a:p>
          <a:r>
            <a:rPr lang="da-DK" dirty="0" err="1"/>
            <a:t>Traceability</a:t>
          </a:r>
          <a:endParaRPr lang="da-DK" dirty="0"/>
        </a:p>
      </dgm:t>
    </dgm:pt>
    <dgm:pt modelId="{DB92D811-C173-458F-867E-FA6BC3E997A3}" type="sibTrans" cxnId="{8D1C01B6-C240-4AE0-BEF8-D57B30E834DA}">
      <dgm:prSet/>
      <dgm:spPr/>
      <dgm:t>
        <a:bodyPr/>
        <a:lstStyle/>
        <a:p>
          <a:endParaRPr lang="da-DK"/>
        </a:p>
      </dgm:t>
    </dgm:pt>
    <dgm:pt modelId="{B19AC551-CB46-43D5-9748-B0C56EDC0B1E}" type="parTrans" cxnId="{8D1C01B6-C240-4AE0-BEF8-D57B30E834DA}">
      <dgm:prSet/>
      <dgm:spPr/>
      <dgm:t>
        <a:bodyPr/>
        <a:lstStyle/>
        <a:p>
          <a:endParaRPr lang="da-DK"/>
        </a:p>
      </dgm:t>
    </dgm:pt>
    <dgm:pt modelId="{CC934965-B7B8-4803-8DDB-599E7906925C}" type="pres">
      <dgm:prSet presAssocID="{D8FF692D-31FA-4672-9843-EC03B93AB2ED}" presName="matrix" presStyleCnt="0">
        <dgm:presLayoutVars>
          <dgm:chMax val="1"/>
          <dgm:dir/>
          <dgm:resizeHandles val="exact"/>
        </dgm:presLayoutVars>
      </dgm:prSet>
      <dgm:spPr/>
    </dgm:pt>
    <dgm:pt modelId="{C3F46438-CB8D-4B75-A9C6-A778441944E7}" type="pres">
      <dgm:prSet presAssocID="{D8FF692D-31FA-4672-9843-EC03B93AB2ED}" presName="diamond" presStyleLbl="bgShp" presStyleIdx="0" presStyleCnt="1"/>
      <dgm:spPr/>
    </dgm:pt>
    <dgm:pt modelId="{0D707090-BB0B-4CAB-8FF5-AE29E1D2D34A}" type="pres">
      <dgm:prSet presAssocID="{D8FF692D-31FA-4672-9843-EC03B93AB2ED}" presName="quad1" presStyleLbl="node1" presStyleIdx="0" presStyleCnt="4">
        <dgm:presLayoutVars>
          <dgm:chMax val="0"/>
          <dgm:chPref val="0"/>
          <dgm:bulletEnabled val="1"/>
        </dgm:presLayoutVars>
      </dgm:prSet>
      <dgm:spPr/>
    </dgm:pt>
    <dgm:pt modelId="{409C76D4-AAA0-43F3-935C-FBB870232D5E}" type="pres">
      <dgm:prSet presAssocID="{D8FF692D-31FA-4672-9843-EC03B93AB2ED}" presName="quad2" presStyleLbl="node1" presStyleIdx="1" presStyleCnt="4">
        <dgm:presLayoutVars>
          <dgm:chMax val="0"/>
          <dgm:chPref val="0"/>
          <dgm:bulletEnabled val="1"/>
        </dgm:presLayoutVars>
      </dgm:prSet>
      <dgm:spPr/>
    </dgm:pt>
    <dgm:pt modelId="{BD4EF4A8-D7D8-49FF-B8F9-06C2D1791759}" type="pres">
      <dgm:prSet presAssocID="{D8FF692D-31FA-4672-9843-EC03B93AB2ED}" presName="quad3" presStyleLbl="node1" presStyleIdx="2" presStyleCnt="4">
        <dgm:presLayoutVars>
          <dgm:chMax val="0"/>
          <dgm:chPref val="0"/>
          <dgm:bulletEnabled val="1"/>
        </dgm:presLayoutVars>
      </dgm:prSet>
      <dgm:spPr/>
    </dgm:pt>
    <dgm:pt modelId="{C36F8B3A-4F4F-44A9-A780-0F2790471F79}" type="pres">
      <dgm:prSet presAssocID="{D8FF692D-31FA-4672-9843-EC03B93AB2ED}" presName="quad4" presStyleLbl="node1" presStyleIdx="3" presStyleCnt="4">
        <dgm:presLayoutVars>
          <dgm:chMax val="0"/>
          <dgm:chPref val="0"/>
          <dgm:bulletEnabled val="1"/>
        </dgm:presLayoutVars>
      </dgm:prSet>
      <dgm:spPr/>
    </dgm:pt>
  </dgm:ptLst>
  <dgm:cxnLst>
    <dgm:cxn modelId="{5AB13627-C70C-4817-9264-5F5A54E9F413}" srcId="{D8FF692D-31FA-4672-9843-EC03B93AB2ED}" destId="{A8FFDF30-7CE1-4F1D-8C6A-61BABE896E57}" srcOrd="0" destOrd="0" parTransId="{BCEBA422-69FF-453C-BDFC-D810713E1B29}" sibTransId="{E55675EC-175C-432F-976E-AC8A15757109}"/>
    <dgm:cxn modelId="{0DEBB343-43FA-4BBA-86EA-E156C8DE41D8}" srcId="{D8FF692D-31FA-4672-9843-EC03B93AB2ED}" destId="{958DA0B6-E446-4E1E-8BC1-60363C9371B5}" srcOrd="3" destOrd="0" parTransId="{284AF0CE-3E7D-4FEA-9362-48383DB6BCA1}" sibTransId="{DDE26FFF-538A-46A4-A59F-42EB9C7F6166}"/>
    <dgm:cxn modelId="{8834716D-EEE8-4A31-8DA0-DD00D41BF094}" type="presOf" srcId="{DFC9D876-CC60-4BF3-AEC4-9151A6A3DB3E}" destId="{409C76D4-AAA0-43F3-935C-FBB870232D5E}" srcOrd="0" destOrd="0" presId="urn:microsoft.com/office/officeart/2005/8/layout/matrix3"/>
    <dgm:cxn modelId="{551DFC59-1458-4D0F-BAAC-F1DB81DCF367}" type="presOf" srcId="{958DA0B6-E446-4E1E-8BC1-60363C9371B5}" destId="{C36F8B3A-4F4F-44A9-A780-0F2790471F79}" srcOrd="0" destOrd="0" presId="urn:microsoft.com/office/officeart/2005/8/layout/matrix3"/>
    <dgm:cxn modelId="{92085DA0-A1D3-4365-81C0-6EFE753E61E7}" type="presOf" srcId="{A8FFDF30-7CE1-4F1D-8C6A-61BABE896E57}" destId="{0D707090-BB0B-4CAB-8FF5-AE29E1D2D34A}" srcOrd="0" destOrd="0" presId="urn:microsoft.com/office/officeart/2005/8/layout/matrix3"/>
    <dgm:cxn modelId="{AD9F60A7-1EF2-499D-8F24-35636928054D}" type="presOf" srcId="{FA005E17-3701-4C8D-A245-F37AC2B473BB}" destId="{BD4EF4A8-D7D8-49FF-B8F9-06C2D1791759}" srcOrd="0" destOrd="0" presId="urn:microsoft.com/office/officeart/2005/8/layout/matrix3"/>
    <dgm:cxn modelId="{8D1C01B6-C240-4AE0-BEF8-D57B30E834DA}" srcId="{D8FF692D-31FA-4672-9843-EC03B93AB2ED}" destId="{DFC9D876-CC60-4BF3-AEC4-9151A6A3DB3E}" srcOrd="1" destOrd="0" parTransId="{B19AC551-CB46-43D5-9748-B0C56EDC0B1E}" sibTransId="{DB92D811-C173-458F-867E-FA6BC3E997A3}"/>
    <dgm:cxn modelId="{5B53B7BB-CB89-4BF9-82A2-548189AEC106}" srcId="{D8FF692D-31FA-4672-9843-EC03B93AB2ED}" destId="{FA005E17-3701-4C8D-A245-F37AC2B473BB}" srcOrd="2" destOrd="0" parTransId="{F5DA2847-AED3-4A0A-9E88-EF1F2A5C6C12}" sibTransId="{3921920A-17B5-46B2-BE1C-7D419A407570}"/>
    <dgm:cxn modelId="{2D5C3FC9-D538-45B1-99DB-3C77098F2493}" type="presOf" srcId="{D8FF692D-31FA-4672-9843-EC03B93AB2ED}" destId="{CC934965-B7B8-4803-8DDB-599E7906925C}" srcOrd="0" destOrd="0" presId="urn:microsoft.com/office/officeart/2005/8/layout/matrix3"/>
    <dgm:cxn modelId="{32B5C3AA-2C08-41A0-8588-322820EB46C3}" type="presParOf" srcId="{CC934965-B7B8-4803-8DDB-599E7906925C}" destId="{C3F46438-CB8D-4B75-A9C6-A778441944E7}" srcOrd="0" destOrd="0" presId="urn:microsoft.com/office/officeart/2005/8/layout/matrix3"/>
    <dgm:cxn modelId="{F5246BCB-B352-42FD-BC7A-B7A61C35DDC7}" type="presParOf" srcId="{CC934965-B7B8-4803-8DDB-599E7906925C}" destId="{0D707090-BB0B-4CAB-8FF5-AE29E1D2D34A}" srcOrd="1" destOrd="0" presId="urn:microsoft.com/office/officeart/2005/8/layout/matrix3"/>
    <dgm:cxn modelId="{B6FC9B43-84BC-4362-8F91-BB711F9FB6AE}" type="presParOf" srcId="{CC934965-B7B8-4803-8DDB-599E7906925C}" destId="{409C76D4-AAA0-43F3-935C-FBB870232D5E}" srcOrd="2" destOrd="0" presId="urn:microsoft.com/office/officeart/2005/8/layout/matrix3"/>
    <dgm:cxn modelId="{E481FDD2-8070-433B-9C90-EF11B752758D}" type="presParOf" srcId="{CC934965-B7B8-4803-8DDB-599E7906925C}" destId="{BD4EF4A8-D7D8-49FF-B8F9-06C2D1791759}" srcOrd="3" destOrd="0" presId="urn:microsoft.com/office/officeart/2005/8/layout/matrix3"/>
    <dgm:cxn modelId="{5787DC56-BCE6-4AA4-9093-BD439E172990}" type="presParOf" srcId="{CC934965-B7B8-4803-8DDB-599E7906925C}" destId="{C36F8B3A-4F4F-44A9-A780-0F2790471F79}"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46438-CB8D-4B75-A9C6-A778441944E7}">
      <dsp:nvSpPr>
        <dsp:cNvPr id="0" name=""/>
        <dsp:cNvSpPr/>
      </dsp:nvSpPr>
      <dsp:spPr>
        <a:xfrm>
          <a:off x="711559" y="0"/>
          <a:ext cx="3705847" cy="3705847"/>
        </a:xfrm>
        <a:prstGeom prst="diamond">
          <a:avLst/>
        </a:prstGeom>
        <a:solidFill>
          <a:schemeClr val="accent5">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0D707090-BB0B-4CAB-8FF5-AE29E1D2D34A}">
      <dsp:nvSpPr>
        <dsp:cNvPr id="0" name=""/>
        <dsp:cNvSpPr/>
      </dsp:nvSpPr>
      <dsp:spPr>
        <a:xfrm>
          <a:off x="1063615" y="352055"/>
          <a:ext cx="1445280" cy="1445280"/>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dirty="0"/>
            <a:t>Management system</a:t>
          </a:r>
        </a:p>
      </dsp:txBody>
      <dsp:txXfrm>
        <a:off x="1134168" y="422608"/>
        <a:ext cx="1304174" cy="1304174"/>
      </dsp:txXfrm>
    </dsp:sp>
    <dsp:sp modelId="{409C76D4-AAA0-43F3-935C-FBB870232D5E}">
      <dsp:nvSpPr>
        <dsp:cNvPr id="0" name=""/>
        <dsp:cNvSpPr/>
      </dsp:nvSpPr>
      <dsp:spPr>
        <a:xfrm>
          <a:off x="2620071" y="352055"/>
          <a:ext cx="1445280" cy="1445280"/>
        </a:xfrm>
        <a:prstGeom prst="roundRect">
          <a:avLst/>
        </a:prstGeom>
        <a:solidFill>
          <a:schemeClr val="accent5">
            <a:hueOff val="-3311292"/>
            <a:satOff val="13270"/>
            <a:lumOff val="287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dirty="0" err="1"/>
            <a:t>Traceability</a:t>
          </a:r>
          <a:endParaRPr lang="da-DK" sz="1500" kern="1200" dirty="0"/>
        </a:p>
      </dsp:txBody>
      <dsp:txXfrm>
        <a:off x="2690624" y="422608"/>
        <a:ext cx="1304174" cy="1304174"/>
      </dsp:txXfrm>
    </dsp:sp>
    <dsp:sp modelId="{BD4EF4A8-D7D8-49FF-B8F9-06C2D1791759}">
      <dsp:nvSpPr>
        <dsp:cNvPr id="0" name=""/>
        <dsp:cNvSpPr/>
      </dsp:nvSpPr>
      <dsp:spPr>
        <a:xfrm>
          <a:off x="1063615" y="1908511"/>
          <a:ext cx="1445280" cy="1445280"/>
        </a:xfrm>
        <a:prstGeom prst="roundRect">
          <a:avLst/>
        </a:prstGeom>
        <a:solidFill>
          <a:schemeClr val="accent5">
            <a:hueOff val="-6622584"/>
            <a:satOff val="26541"/>
            <a:lumOff val="575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dirty="0"/>
            <a:t>Mass balance</a:t>
          </a:r>
        </a:p>
      </dsp:txBody>
      <dsp:txXfrm>
        <a:off x="1134168" y="1979064"/>
        <a:ext cx="1304174" cy="1304174"/>
      </dsp:txXfrm>
    </dsp:sp>
    <dsp:sp modelId="{C36F8B3A-4F4F-44A9-A780-0F2790471F79}">
      <dsp:nvSpPr>
        <dsp:cNvPr id="0" name=""/>
        <dsp:cNvSpPr/>
      </dsp:nvSpPr>
      <dsp:spPr>
        <a:xfrm>
          <a:off x="2620071" y="1908511"/>
          <a:ext cx="1445280" cy="1445280"/>
        </a:xfrm>
        <a:prstGeom prst="roundRect">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dirty="0" err="1"/>
            <a:t>Voluntary</a:t>
          </a:r>
          <a:r>
            <a:rPr lang="da-DK" sz="1500" kern="1200" dirty="0"/>
            <a:t> add-on: </a:t>
          </a:r>
        </a:p>
        <a:p>
          <a:pPr marL="0" lvl="0" indent="0" algn="ctr" defTabSz="666750">
            <a:lnSpc>
              <a:spcPct val="90000"/>
            </a:lnSpc>
            <a:spcBef>
              <a:spcPct val="0"/>
            </a:spcBef>
            <a:spcAft>
              <a:spcPct val="35000"/>
            </a:spcAft>
            <a:buNone/>
          </a:pPr>
          <a:r>
            <a:rPr lang="da-DK" sz="1500" kern="1200" dirty="0"/>
            <a:t>GHG Emissions</a:t>
          </a:r>
        </a:p>
        <a:p>
          <a:pPr marL="0" lvl="0" indent="0" algn="ctr" defTabSz="666750">
            <a:lnSpc>
              <a:spcPct val="90000"/>
            </a:lnSpc>
            <a:spcBef>
              <a:spcPct val="0"/>
            </a:spcBef>
            <a:spcAft>
              <a:spcPct val="35000"/>
            </a:spcAft>
            <a:buNone/>
          </a:pPr>
          <a:endParaRPr lang="da-DK" sz="1500" kern="1200" dirty="0"/>
        </a:p>
      </dsp:txBody>
      <dsp:txXfrm>
        <a:off x="2690624" y="1979064"/>
        <a:ext cx="1304174" cy="1304174"/>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9EA8E40-ADF0-4DF9-A355-2CF47E97A720}" type="datetime1">
              <a:rPr lang="da-DK" smtClean="0"/>
              <a:t>12-04-2023</a:t>
            </a:fld>
            <a:endParaRPr lang="da-DK"/>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BB10BA-7443-0547-8583-60803B558D2B}" type="slidenum">
              <a:rPr lang="da-DK" smtClean="0"/>
              <a:t>‹#›</a:t>
            </a:fld>
            <a:endParaRPr lang="da-DK"/>
          </a:p>
        </p:txBody>
      </p:sp>
    </p:spTree>
    <p:extLst>
      <p:ext uri="{BB962C8B-B14F-4D97-AF65-F5344CB8AC3E}">
        <p14:creationId xmlns:p14="http://schemas.microsoft.com/office/powerpoint/2010/main" val="22851753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132408-4320-405C-946D-C79EFCFA6FC0}" type="datetime1">
              <a:rPr lang="da-DK" smtClean="0"/>
              <a:t>12-04-2023</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EAB158-6119-1E44-90BE-B469DFFA8AC8}" type="slidenum">
              <a:rPr lang="da-DK" smtClean="0"/>
              <a:t>‹#›</a:t>
            </a:fld>
            <a:endParaRPr lang="da-DK"/>
          </a:p>
        </p:txBody>
      </p:sp>
    </p:spTree>
    <p:extLst>
      <p:ext uri="{BB962C8B-B14F-4D97-AF65-F5344CB8AC3E}">
        <p14:creationId xmlns:p14="http://schemas.microsoft.com/office/powerpoint/2010/main" val="2773323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a:t>ggg</a:t>
            </a:r>
            <a:endParaRPr lang="da-DK" dirty="0"/>
          </a:p>
        </p:txBody>
      </p:sp>
      <p:sp>
        <p:nvSpPr>
          <p:cNvPr id="4" name="Pladsholder til diasnummer 3"/>
          <p:cNvSpPr>
            <a:spLocks noGrp="1"/>
          </p:cNvSpPr>
          <p:nvPr>
            <p:ph type="sldNum" sz="quarter" idx="10"/>
          </p:nvPr>
        </p:nvSpPr>
        <p:spPr/>
        <p:txBody>
          <a:bodyPr/>
          <a:lstStyle/>
          <a:p>
            <a:fld id="{E5EAB158-6119-1E44-90BE-B469DFFA8AC8}" type="slidenum">
              <a:rPr lang="da-DK" smtClean="0"/>
              <a:t>1</a:t>
            </a:fld>
            <a:endParaRPr lang="da-DK"/>
          </a:p>
        </p:txBody>
      </p:sp>
    </p:spTree>
    <p:extLst>
      <p:ext uri="{BB962C8B-B14F-4D97-AF65-F5344CB8AC3E}">
        <p14:creationId xmlns:p14="http://schemas.microsoft.com/office/powerpoint/2010/main" val="804282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rialMT"/>
              </a:rPr>
              <a:t>For all options eligible under ISCC PLUS, the attribution/ determination is</a:t>
            </a:r>
          </a:p>
          <a:p>
            <a:pPr algn="l"/>
            <a:r>
              <a:rPr lang="da-DK" sz="1800" b="0" i="0" u="none" strike="noStrike" baseline="0" dirty="0" err="1">
                <a:latin typeface="ArialMT"/>
              </a:rPr>
              <a:t>limited</a:t>
            </a:r>
            <a:r>
              <a:rPr lang="da-DK" sz="1800" b="0" i="0" u="none" strike="noStrike" baseline="0" dirty="0">
                <a:latin typeface="ArialMT"/>
              </a:rPr>
              <a:t> to:</a:t>
            </a:r>
          </a:p>
          <a:p>
            <a:pPr algn="l"/>
            <a:r>
              <a:rPr lang="en-US" sz="1800" b="0" i="0" u="none" strike="noStrike" baseline="0" dirty="0">
                <a:latin typeface="ArialMT"/>
              </a:rPr>
              <a:t>&gt; process outputs that can potentially contain parts (molecules/atoms)</a:t>
            </a:r>
          </a:p>
          <a:p>
            <a:pPr algn="l"/>
            <a:r>
              <a:rPr lang="en-US" sz="1800" b="0" i="0" u="none" strike="noStrike" baseline="0" dirty="0">
                <a:latin typeface="ArialMT"/>
              </a:rPr>
              <a:t>of the sustainable input after its processing/chemical reaction (no</a:t>
            </a:r>
          </a:p>
          <a:p>
            <a:pPr algn="l"/>
            <a:r>
              <a:rPr lang="en-US" sz="1800" b="0" i="0" u="none" strike="noStrike" baseline="0" dirty="0">
                <a:latin typeface="ArialMT"/>
              </a:rPr>
              <a:t>attribution to output, which cannot (chemically/ technically) include the</a:t>
            </a:r>
          </a:p>
          <a:p>
            <a:pPr algn="l"/>
            <a:r>
              <a:rPr lang="da-DK" sz="1800" b="0" i="0" u="none" strike="noStrike" baseline="0" dirty="0" err="1">
                <a:latin typeface="ArialMT"/>
              </a:rPr>
              <a:t>sustainable</a:t>
            </a:r>
            <a:r>
              <a:rPr lang="da-DK" sz="1800" b="0" i="0" u="none" strike="noStrike" baseline="0" dirty="0">
                <a:latin typeface="ArialMT"/>
              </a:rPr>
              <a:t> input).</a:t>
            </a:r>
          </a:p>
          <a:p>
            <a:pPr algn="l"/>
            <a:r>
              <a:rPr lang="en-US" sz="1800" b="0" i="0" u="none" strike="noStrike" baseline="0" dirty="0">
                <a:latin typeface="ArialMT"/>
              </a:rPr>
              <a:t>&gt; physical output (sustainable and non-sustainable) produced in the</a:t>
            </a:r>
          </a:p>
          <a:p>
            <a:pPr algn="l"/>
            <a:r>
              <a:rPr lang="en-US" sz="1800" b="0" i="0" u="none" strike="noStrike" baseline="0" dirty="0">
                <a:latin typeface="ArialMT"/>
              </a:rPr>
              <a:t>respective mass balance period (no attribution to a quantity of</a:t>
            </a:r>
          </a:p>
          <a:p>
            <a:pPr algn="l"/>
            <a:r>
              <a:rPr lang="en-US" sz="1800" b="0" i="0" u="none" strike="noStrike" baseline="0" dirty="0">
                <a:latin typeface="ArialMT"/>
              </a:rPr>
              <a:t>output, which is not produced at the site within a mass balance period)</a:t>
            </a:r>
            <a:endParaRPr lang="da-DK" dirty="0"/>
          </a:p>
        </p:txBody>
      </p:sp>
      <p:sp>
        <p:nvSpPr>
          <p:cNvPr id="4" name="Slide Number Placeholder 3"/>
          <p:cNvSpPr>
            <a:spLocks noGrp="1"/>
          </p:cNvSpPr>
          <p:nvPr>
            <p:ph type="sldNum" sz="quarter" idx="5"/>
          </p:nvPr>
        </p:nvSpPr>
        <p:spPr/>
        <p:txBody>
          <a:bodyPr/>
          <a:lstStyle/>
          <a:p>
            <a:fld id="{E5EAB158-6119-1E44-90BE-B469DFFA8AC8}" type="slidenum">
              <a:rPr lang="da-DK" smtClean="0"/>
              <a:t>14</a:t>
            </a:fld>
            <a:endParaRPr lang="da-DK"/>
          </a:p>
        </p:txBody>
      </p:sp>
    </p:spTree>
    <p:extLst>
      <p:ext uri="{BB962C8B-B14F-4D97-AF65-F5344CB8AC3E}">
        <p14:creationId xmlns:p14="http://schemas.microsoft.com/office/powerpoint/2010/main" val="2500026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Arial" panose="020B0604020202020204" pitchFamily="34" charset="0"/>
              </a:rPr>
              <a:t>Since the material is physically mixed, it is not possible to make a statement about the physical characteristics of the final product. This is why the standard version of the ISCC on-product logo for mass balanced materials emphasizes the effort of sourcing circular, bio-circular and/or bio materials. </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ISCC also offers an alternative version with a percentage claim that indicates the equivalent amount of certified material sourced for the product. For the alternative version, the addition 'mass balance approach' must always be used to ensure transparency towards consumers and other third parties. </a:t>
            </a:r>
            <a:endParaRPr lang="da-DK" dirty="0"/>
          </a:p>
        </p:txBody>
      </p:sp>
      <p:sp>
        <p:nvSpPr>
          <p:cNvPr id="4" name="Slide Number Placeholder 3"/>
          <p:cNvSpPr>
            <a:spLocks noGrp="1"/>
          </p:cNvSpPr>
          <p:nvPr>
            <p:ph type="sldNum" sz="quarter" idx="5"/>
          </p:nvPr>
        </p:nvSpPr>
        <p:spPr/>
        <p:txBody>
          <a:bodyPr/>
          <a:lstStyle/>
          <a:p>
            <a:fld id="{E5EAB158-6119-1E44-90BE-B469DFFA8AC8}" type="slidenum">
              <a:rPr lang="da-DK" smtClean="0"/>
              <a:t>15</a:t>
            </a:fld>
            <a:endParaRPr lang="da-DK"/>
          </a:p>
        </p:txBody>
      </p:sp>
    </p:spTree>
    <p:extLst>
      <p:ext uri="{BB962C8B-B14F-4D97-AF65-F5344CB8AC3E}">
        <p14:creationId xmlns:p14="http://schemas.microsoft.com/office/powerpoint/2010/main" val="3080259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E5EAB158-6119-1E44-90BE-B469DFFA8AC8}" type="slidenum">
              <a:rPr lang="da-DK" smtClean="0"/>
              <a:t>2</a:t>
            </a:fld>
            <a:endParaRPr lang="da-DK"/>
          </a:p>
        </p:txBody>
      </p:sp>
    </p:spTree>
    <p:extLst>
      <p:ext uri="{BB962C8B-B14F-4D97-AF65-F5344CB8AC3E}">
        <p14:creationId xmlns:p14="http://schemas.microsoft.com/office/powerpoint/2010/main" val="2986478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E5EAB158-6119-1E44-90BE-B469DFFA8AC8}" type="slidenum">
              <a:rPr lang="da-DK" smtClean="0"/>
              <a:t>3</a:t>
            </a:fld>
            <a:endParaRPr lang="da-DK"/>
          </a:p>
        </p:txBody>
      </p:sp>
    </p:spTree>
    <p:extLst>
      <p:ext uri="{BB962C8B-B14F-4D97-AF65-F5344CB8AC3E}">
        <p14:creationId xmlns:p14="http://schemas.microsoft.com/office/powerpoint/2010/main" val="4090941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E5EAB158-6119-1E44-90BE-B469DFFA8AC8}" type="slidenum">
              <a:rPr lang="da-DK" smtClean="0"/>
              <a:t>4</a:t>
            </a:fld>
            <a:endParaRPr lang="da-DK"/>
          </a:p>
        </p:txBody>
      </p:sp>
    </p:spTree>
    <p:extLst>
      <p:ext uri="{BB962C8B-B14F-4D97-AF65-F5344CB8AC3E}">
        <p14:creationId xmlns:p14="http://schemas.microsoft.com/office/powerpoint/2010/main" val="2297911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E5EAB158-6119-1E44-90BE-B469DFFA8AC8}" type="slidenum">
              <a:rPr lang="da-DK" smtClean="0"/>
              <a:t>5</a:t>
            </a:fld>
            <a:endParaRPr lang="da-DK"/>
          </a:p>
        </p:txBody>
      </p:sp>
    </p:spTree>
    <p:extLst>
      <p:ext uri="{BB962C8B-B14F-4D97-AF65-F5344CB8AC3E}">
        <p14:creationId xmlns:p14="http://schemas.microsoft.com/office/powerpoint/2010/main" val="1205337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454545"/>
                </a:solidFill>
                <a:effectLst/>
                <a:latin typeface="MuseoSans-500"/>
              </a:rPr>
              <a:t>Recognised</a:t>
            </a:r>
            <a:r>
              <a:rPr lang="en-US" b="0" i="0" dirty="0">
                <a:solidFill>
                  <a:srgbClr val="454545"/>
                </a:solidFill>
                <a:effectLst/>
                <a:latin typeface="MuseoSans-500"/>
              </a:rPr>
              <a:t> by the European Commission (EC) to demonstrate compliance with RED and FQD.</a:t>
            </a:r>
          </a:p>
          <a:p>
            <a:endParaRPr lang="en-US" b="0" i="0" dirty="0">
              <a:solidFill>
                <a:srgbClr val="454545"/>
              </a:solidFill>
              <a:effectLst/>
              <a:latin typeface="MuseoSans-500"/>
            </a:endParaRPr>
          </a:p>
          <a:p>
            <a:pPr marL="571500" indent="-457200">
              <a:lnSpc>
                <a:spcPct val="170000"/>
              </a:lnSpc>
              <a:buClr>
                <a:srgbClr val="FF0000"/>
              </a:buClr>
            </a:pPr>
            <a:r>
              <a:rPr lang="da-DK" sz="1800" dirty="0" err="1"/>
              <a:t>Latest</a:t>
            </a:r>
            <a:r>
              <a:rPr lang="da-DK" sz="1800" dirty="0"/>
              <a:t> version </a:t>
            </a:r>
            <a:r>
              <a:rPr lang="da-DK" sz="1800" dirty="0" err="1"/>
              <a:t>implemented</a:t>
            </a:r>
            <a:r>
              <a:rPr lang="da-DK" sz="1800" dirty="0"/>
              <a:t> in 2021</a:t>
            </a:r>
          </a:p>
          <a:p>
            <a:pPr marL="571500" indent="-457200">
              <a:lnSpc>
                <a:spcPct val="170000"/>
              </a:lnSpc>
              <a:buClr>
                <a:srgbClr val="FF0000"/>
              </a:buClr>
            </a:pPr>
            <a:r>
              <a:rPr lang="da-DK" sz="1800" dirty="0" err="1"/>
              <a:t>Article</a:t>
            </a:r>
            <a:r>
              <a:rPr lang="da-DK" sz="1800" dirty="0"/>
              <a:t> 29 </a:t>
            </a:r>
            <a:r>
              <a:rPr lang="da-DK" sz="1800" dirty="0" err="1"/>
              <a:t>describes</a:t>
            </a:r>
            <a:r>
              <a:rPr lang="da-DK" sz="1800" dirty="0"/>
              <a:t> the </a:t>
            </a:r>
            <a:r>
              <a:rPr lang="da-DK" sz="1800" dirty="0" err="1"/>
              <a:t>sustainability</a:t>
            </a:r>
            <a:r>
              <a:rPr lang="da-DK" sz="1800" dirty="0"/>
              <a:t> </a:t>
            </a:r>
            <a:r>
              <a:rPr lang="da-DK" sz="1800" dirty="0" err="1"/>
              <a:t>criteria</a:t>
            </a:r>
            <a:r>
              <a:rPr lang="da-DK" sz="1800" dirty="0"/>
              <a:t> for </a:t>
            </a:r>
            <a:r>
              <a:rPr lang="da-DK" sz="1800" dirty="0" err="1"/>
              <a:t>production</a:t>
            </a:r>
            <a:r>
              <a:rPr lang="da-DK" sz="1800" dirty="0"/>
              <a:t> of </a:t>
            </a:r>
            <a:r>
              <a:rPr lang="da-DK" sz="1800" dirty="0" err="1"/>
              <a:t>raw</a:t>
            </a:r>
            <a:r>
              <a:rPr lang="da-DK" sz="1800" dirty="0"/>
              <a:t> </a:t>
            </a:r>
            <a:r>
              <a:rPr lang="da-DK" sz="1800" dirty="0" err="1"/>
              <a:t>materials</a:t>
            </a:r>
            <a:r>
              <a:rPr lang="da-DK" sz="1800" dirty="0"/>
              <a:t> </a:t>
            </a:r>
            <a:r>
              <a:rPr lang="da-DK" sz="1200" dirty="0"/>
              <a:t>(cut-</a:t>
            </a:r>
            <a:r>
              <a:rPr lang="da-DK" sz="1200" dirty="0" err="1"/>
              <a:t>off</a:t>
            </a:r>
            <a:r>
              <a:rPr lang="da-DK" sz="1200" dirty="0"/>
              <a:t> date 1. </a:t>
            </a:r>
            <a:r>
              <a:rPr lang="da-DK" sz="1200" dirty="0" err="1"/>
              <a:t>January</a:t>
            </a:r>
            <a:r>
              <a:rPr lang="da-DK" sz="1200" dirty="0"/>
              <a:t> 2008)</a:t>
            </a:r>
            <a:endParaRPr lang="da-DK" sz="1800" dirty="0"/>
          </a:p>
          <a:p>
            <a:pPr marL="971550" lvl="1" indent="-457200">
              <a:lnSpc>
                <a:spcPct val="170000"/>
              </a:lnSpc>
              <a:buClr>
                <a:srgbClr val="FF0000"/>
              </a:buClr>
            </a:pPr>
            <a:r>
              <a:rPr lang="en-US" sz="1400" dirty="0"/>
              <a:t>Biomass is not produced on land with a high biodiversity value </a:t>
            </a:r>
          </a:p>
          <a:p>
            <a:pPr marL="971550" lvl="1" indent="-457200">
              <a:lnSpc>
                <a:spcPct val="170000"/>
              </a:lnSpc>
              <a:buClr>
                <a:srgbClr val="FF0000"/>
              </a:buClr>
            </a:pPr>
            <a:r>
              <a:rPr lang="en-US" sz="1400" dirty="0"/>
              <a:t>Biomass is not produced on land with high carbon stock</a:t>
            </a:r>
          </a:p>
          <a:p>
            <a:pPr marL="971550" lvl="1" indent="-457200">
              <a:lnSpc>
                <a:spcPct val="170000"/>
              </a:lnSpc>
              <a:buClr>
                <a:srgbClr val="FF0000"/>
              </a:buClr>
            </a:pPr>
            <a:r>
              <a:rPr lang="en-US" sz="1400" dirty="0"/>
              <a:t>Biomass is not produced on peatland </a:t>
            </a:r>
          </a:p>
          <a:p>
            <a:pPr marL="971550" lvl="1" indent="-457200">
              <a:lnSpc>
                <a:spcPct val="170000"/>
              </a:lnSpc>
              <a:buClr>
                <a:srgbClr val="FF0000"/>
              </a:buClr>
            </a:pPr>
            <a:r>
              <a:rPr lang="en-US" sz="1400" dirty="0"/>
              <a:t>Monitoring of impacts on soil quality and carbon</a:t>
            </a:r>
          </a:p>
          <a:p>
            <a:pPr marL="971550" lvl="1" indent="-457200">
              <a:lnSpc>
                <a:spcPct val="170000"/>
              </a:lnSpc>
              <a:buClr>
                <a:srgbClr val="FF0000"/>
              </a:buClr>
            </a:pPr>
            <a:r>
              <a:rPr lang="en-US" sz="1400" dirty="0"/>
              <a:t>Greenhouse gas emissions calculations and savings </a:t>
            </a:r>
          </a:p>
          <a:p>
            <a:pPr marL="571500" indent="-457200">
              <a:lnSpc>
                <a:spcPct val="170000"/>
              </a:lnSpc>
              <a:buClr>
                <a:srgbClr val="FF0000"/>
              </a:buClr>
            </a:pPr>
            <a:r>
              <a:rPr lang="da-DK" sz="1800" dirty="0"/>
              <a:t>REDII </a:t>
            </a:r>
            <a:r>
              <a:rPr lang="en-GB" sz="1800" dirty="0"/>
              <a:t>recognises</a:t>
            </a:r>
            <a:r>
              <a:rPr lang="da-DK" sz="1800" dirty="0"/>
              <a:t> </a:t>
            </a:r>
            <a:r>
              <a:rPr lang="da-DK" sz="1800" dirty="0" err="1"/>
              <a:t>several</a:t>
            </a:r>
            <a:r>
              <a:rPr lang="da-DK" sz="1800" dirty="0"/>
              <a:t> </a:t>
            </a:r>
            <a:r>
              <a:rPr lang="da-DK" sz="1800" dirty="0" err="1"/>
              <a:t>Voluntary</a:t>
            </a:r>
            <a:r>
              <a:rPr lang="da-DK" sz="1800" dirty="0"/>
              <a:t> </a:t>
            </a:r>
            <a:r>
              <a:rPr lang="da-DK" sz="1800" dirty="0" err="1"/>
              <a:t>Schemes</a:t>
            </a:r>
            <a:r>
              <a:rPr lang="da-DK" sz="1800" dirty="0"/>
              <a:t> (VS), </a:t>
            </a:r>
            <a:r>
              <a:rPr lang="da-DK" sz="1800" dirty="0" err="1"/>
              <a:t>including</a:t>
            </a:r>
            <a:r>
              <a:rPr lang="da-DK" sz="1800" dirty="0"/>
              <a:t> ISCC and REDcert for the purpose os </a:t>
            </a:r>
            <a:r>
              <a:rPr lang="da-DK" sz="1800" dirty="0" err="1"/>
              <a:t>ensuring</a:t>
            </a:r>
            <a:r>
              <a:rPr lang="da-DK" sz="1800" dirty="0"/>
              <a:t> the </a:t>
            </a:r>
            <a:r>
              <a:rPr lang="da-DK" sz="1800" dirty="0" err="1"/>
              <a:t>implementation</a:t>
            </a:r>
            <a:r>
              <a:rPr lang="da-DK" sz="1800" dirty="0"/>
              <a:t> of the </a:t>
            </a:r>
            <a:r>
              <a:rPr lang="da-DK" sz="1800" dirty="0" err="1"/>
              <a:t>requirements</a:t>
            </a:r>
            <a:r>
              <a:rPr lang="da-DK" sz="1800" dirty="0"/>
              <a:t> in the </a:t>
            </a:r>
            <a:r>
              <a:rPr lang="da-DK" sz="1800" dirty="0" err="1"/>
              <a:t>directive</a:t>
            </a:r>
            <a:endParaRPr lang="da-DK" sz="1800" dirty="0"/>
          </a:p>
          <a:p>
            <a:endParaRPr lang="da-DK" dirty="0"/>
          </a:p>
          <a:p>
            <a:endParaRPr lang="da-DK" dirty="0"/>
          </a:p>
        </p:txBody>
      </p:sp>
      <p:sp>
        <p:nvSpPr>
          <p:cNvPr id="4" name="Slide Number Placeholder 3"/>
          <p:cNvSpPr>
            <a:spLocks noGrp="1"/>
          </p:cNvSpPr>
          <p:nvPr>
            <p:ph type="sldNum" sz="quarter" idx="5"/>
          </p:nvPr>
        </p:nvSpPr>
        <p:spPr/>
        <p:txBody>
          <a:bodyPr/>
          <a:lstStyle/>
          <a:p>
            <a:fld id="{E5EAB158-6119-1E44-90BE-B469DFFA8AC8}" type="slidenum">
              <a:rPr lang="da-DK" smtClean="0"/>
              <a:t>6</a:t>
            </a:fld>
            <a:endParaRPr lang="da-DK"/>
          </a:p>
        </p:txBody>
      </p:sp>
    </p:spTree>
    <p:extLst>
      <p:ext uri="{BB962C8B-B14F-4D97-AF65-F5344CB8AC3E}">
        <p14:creationId xmlns:p14="http://schemas.microsoft.com/office/powerpoint/2010/main" val="2864826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The </a:t>
            </a:r>
            <a:r>
              <a:rPr lang="da-DK" dirty="0" err="1"/>
              <a:t>requirements</a:t>
            </a:r>
            <a:r>
              <a:rPr lang="da-DK" dirty="0"/>
              <a:t> in the standards gives </a:t>
            </a:r>
            <a:r>
              <a:rPr lang="da-DK" dirty="0" err="1"/>
              <a:t>concrete</a:t>
            </a:r>
            <a:r>
              <a:rPr lang="da-DK" dirty="0"/>
              <a:t> </a:t>
            </a:r>
            <a:r>
              <a:rPr lang="da-DK" dirty="0" err="1"/>
              <a:t>tools</a:t>
            </a:r>
            <a:r>
              <a:rPr lang="da-DK" dirty="0"/>
              <a:t> for management and </a:t>
            </a:r>
            <a:r>
              <a:rPr lang="da-DK" dirty="0" err="1"/>
              <a:t>documentaion</a:t>
            </a:r>
            <a:r>
              <a:rPr lang="da-DK" dirty="0"/>
              <a:t> of </a:t>
            </a:r>
            <a:r>
              <a:rPr lang="da-DK" dirty="0" err="1"/>
              <a:t>sustainability</a:t>
            </a:r>
            <a:r>
              <a:rPr lang="da-DK" dirty="0"/>
              <a:t>. </a:t>
            </a:r>
          </a:p>
          <a:p>
            <a:endParaRPr lang="da-DK" dirty="0"/>
          </a:p>
          <a:p>
            <a:pPr marL="457200">
              <a:lnSpc>
                <a:spcPct val="150000"/>
              </a:lnSpc>
              <a:buClr>
                <a:srgbClr val="FF0000"/>
              </a:buClr>
              <a:buAutoNum type="arabicParenR"/>
            </a:pPr>
            <a:r>
              <a:rPr lang="da-DK" sz="1700" dirty="0" err="1"/>
              <a:t>What</a:t>
            </a:r>
            <a:r>
              <a:rPr lang="da-DK" sz="1700" dirty="0"/>
              <a:t> do I </a:t>
            </a:r>
            <a:r>
              <a:rPr lang="da-DK" sz="1700" dirty="0" err="1"/>
              <a:t>want</a:t>
            </a:r>
            <a:r>
              <a:rPr lang="da-DK" sz="1700" dirty="0"/>
              <a:t> to </a:t>
            </a:r>
            <a:r>
              <a:rPr lang="da-DK" sz="1700" dirty="0" err="1"/>
              <a:t>say</a:t>
            </a:r>
            <a:r>
              <a:rPr lang="da-DK" sz="1700" dirty="0"/>
              <a:t> </a:t>
            </a:r>
            <a:r>
              <a:rPr lang="da-DK" sz="1700" dirty="0" err="1"/>
              <a:t>today</a:t>
            </a:r>
            <a:r>
              <a:rPr lang="da-DK" sz="1700" dirty="0"/>
              <a:t>? </a:t>
            </a:r>
            <a:r>
              <a:rPr lang="da-DK" sz="1700" dirty="0" err="1"/>
              <a:t>What</a:t>
            </a:r>
            <a:r>
              <a:rPr lang="da-DK" sz="1700" dirty="0"/>
              <a:t> is the </a:t>
            </a:r>
            <a:r>
              <a:rPr lang="da-DK" sz="1700" dirty="0" err="1"/>
              <a:t>goal</a:t>
            </a:r>
            <a:r>
              <a:rPr lang="da-DK" sz="1700" dirty="0"/>
              <a:t> of </a:t>
            </a:r>
            <a:r>
              <a:rPr lang="da-DK" sz="1700" dirty="0" err="1"/>
              <a:t>today</a:t>
            </a:r>
            <a:endParaRPr lang="da-DK" sz="1700" dirty="0"/>
          </a:p>
          <a:p>
            <a:pPr marL="857250" lvl="1">
              <a:lnSpc>
                <a:spcPct val="150000"/>
              </a:lnSpc>
              <a:buClr>
                <a:srgbClr val="FF0000"/>
              </a:buClr>
              <a:buAutoNum type="arabicParenR"/>
            </a:pPr>
            <a:r>
              <a:rPr lang="da-DK" sz="1300" dirty="0" err="1"/>
              <a:t>Recognision</a:t>
            </a:r>
            <a:r>
              <a:rPr lang="da-DK" sz="1300" dirty="0"/>
              <a:t> of ISCC PLUS and REDcert2, </a:t>
            </a:r>
            <a:r>
              <a:rPr lang="da-DK" sz="1300" dirty="0" err="1"/>
              <a:t>voluntary</a:t>
            </a:r>
            <a:r>
              <a:rPr lang="da-DK" sz="1300" dirty="0"/>
              <a:t> </a:t>
            </a:r>
            <a:r>
              <a:rPr lang="da-DK" sz="1300" dirty="0" err="1"/>
              <a:t>schemes</a:t>
            </a:r>
            <a:r>
              <a:rPr lang="da-DK" sz="1300" dirty="0"/>
              <a:t>, </a:t>
            </a:r>
            <a:r>
              <a:rPr lang="da-DK" sz="1300" dirty="0" err="1"/>
              <a:t>authority</a:t>
            </a:r>
            <a:r>
              <a:rPr lang="da-DK" sz="1300" dirty="0"/>
              <a:t>: ISCC/REDcert, </a:t>
            </a:r>
          </a:p>
          <a:p>
            <a:pPr marL="457200">
              <a:lnSpc>
                <a:spcPct val="150000"/>
              </a:lnSpc>
              <a:buClr>
                <a:srgbClr val="FF0000"/>
              </a:buClr>
              <a:buAutoNum type="arabicParenR"/>
            </a:pPr>
            <a:r>
              <a:rPr lang="da-DK" sz="1700" dirty="0"/>
              <a:t>PROBLEM: Green </a:t>
            </a:r>
            <a:r>
              <a:rPr lang="da-DK" sz="1700" dirty="0" err="1"/>
              <a:t>Washing</a:t>
            </a:r>
            <a:r>
              <a:rPr lang="da-DK" sz="1700" dirty="0"/>
              <a:t>, </a:t>
            </a:r>
            <a:r>
              <a:rPr lang="da-DK" sz="1700" dirty="0" err="1"/>
              <a:t>Legislation</a:t>
            </a:r>
            <a:r>
              <a:rPr lang="da-DK" sz="1700" dirty="0"/>
              <a:t> </a:t>
            </a:r>
            <a:r>
              <a:rPr lang="da-DK" sz="1700" dirty="0" err="1"/>
              <a:t>requirements</a:t>
            </a:r>
            <a:r>
              <a:rPr lang="da-DK" sz="1700" dirty="0"/>
              <a:t> (Green Deal)/</a:t>
            </a:r>
            <a:r>
              <a:rPr lang="da-DK" sz="1700" dirty="0" err="1"/>
              <a:t>how</a:t>
            </a:r>
            <a:r>
              <a:rPr lang="da-DK" sz="1700" dirty="0"/>
              <a:t> to </a:t>
            </a:r>
            <a:r>
              <a:rPr lang="da-DK" sz="1700" dirty="0" err="1"/>
              <a:t>document</a:t>
            </a:r>
            <a:r>
              <a:rPr lang="da-DK" sz="1700" dirty="0"/>
              <a:t> </a:t>
            </a:r>
            <a:r>
              <a:rPr lang="da-DK" sz="1700" dirty="0">
                <a:sym typeface="Wingdings" panose="05000000000000000000" pitchFamily="2" charset="2"/>
              </a:rPr>
              <a:t> </a:t>
            </a:r>
            <a:r>
              <a:rPr lang="da-DK" sz="1700" dirty="0" err="1">
                <a:sym typeface="Wingdings" panose="05000000000000000000" pitchFamily="2" charset="2"/>
              </a:rPr>
              <a:t>this</a:t>
            </a:r>
            <a:r>
              <a:rPr lang="da-DK" sz="1700" dirty="0">
                <a:sym typeface="Wingdings" panose="05000000000000000000" pitchFamily="2" charset="2"/>
              </a:rPr>
              <a:t> is a suggestion on </a:t>
            </a:r>
            <a:r>
              <a:rPr lang="da-DK" sz="1700" dirty="0" err="1">
                <a:sym typeface="Wingdings" panose="05000000000000000000" pitchFamily="2" charset="2"/>
              </a:rPr>
              <a:t>how</a:t>
            </a:r>
            <a:r>
              <a:rPr lang="da-DK" sz="1700" dirty="0">
                <a:sym typeface="Wingdings" panose="05000000000000000000" pitchFamily="2" charset="2"/>
              </a:rPr>
              <a:t> to </a:t>
            </a:r>
            <a:r>
              <a:rPr lang="da-DK" sz="1700" dirty="0" err="1">
                <a:sym typeface="Wingdings" panose="05000000000000000000" pitchFamily="2" charset="2"/>
              </a:rPr>
              <a:t>accommodate</a:t>
            </a:r>
            <a:r>
              <a:rPr lang="da-DK" sz="1700" dirty="0">
                <a:sym typeface="Wingdings" panose="05000000000000000000" pitchFamily="2" charset="2"/>
              </a:rPr>
              <a:t> new EU </a:t>
            </a:r>
            <a:r>
              <a:rPr lang="da-DK" sz="1700" dirty="0" err="1">
                <a:sym typeface="Wingdings" panose="05000000000000000000" pitchFamily="2" charset="2"/>
              </a:rPr>
              <a:t>requirements</a:t>
            </a:r>
            <a:endParaRPr lang="da-DK" sz="1700" dirty="0"/>
          </a:p>
          <a:p>
            <a:pPr marL="457200">
              <a:lnSpc>
                <a:spcPct val="150000"/>
              </a:lnSpc>
              <a:buClr>
                <a:srgbClr val="FF0000"/>
              </a:buClr>
              <a:buAutoNum type="arabicParenR"/>
            </a:pPr>
            <a:r>
              <a:rPr lang="da-DK" sz="1700" dirty="0" err="1"/>
              <a:t>Context</a:t>
            </a:r>
            <a:r>
              <a:rPr lang="da-DK" sz="1700" dirty="0"/>
              <a:t> of REDII/</a:t>
            </a:r>
            <a:r>
              <a:rPr lang="da-DK" sz="1700" dirty="0" err="1"/>
              <a:t>certification</a:t>
            </a:r>
            <a:r>
              <a:rPr lang="da-DK" sz="1700" dirty="0"/>
              <a:t>, </a:t>
            </a:r>
            <a:r>
              <a:rPr lang="da-DK" sz="1700" dirty="0" err="1"/>
              <a:t>important</a:t>
            </a:r>
            <a:r>
              <a:rPr lang="da-DK" sz="1700" dirty="0"/>
              <a:t> elements of </a:t>
            </a:r>
            <a:r>
              <a:rPr lang="da-DK" sz="1700" dirty="0" err="1"/>
              <a:t>certification</a:t>
            </a:r>
            <a:r>
              <a:rPr lang="da-DK" sz="1700" dirty="0"/>
              <a:t>, </a:t>
            </a:r>
            <a:r>
              <a:rPr lang="da-DK" sz="1700" dirty="0" err="1"/>
              <a:t>presentation</a:t>
            </a:r>
            <a:r>
              <a:rPr lang="da-DK" sz="1700" dirty="0"/>
              <a:t> of </a:t>
            </a:r>
            <a:r>
              <a:rPr lang="da-DK" sz="1700" dirty="0" err="1"/>
              <a:t>context</a:t>
            </a:r>
            <a:r>
              <a:rPr lang="da-DK" sz="1700" dirty="0"/>
              <a:t> for brand </a:t>
            </a:r>
            <a:r>
              <a:rPr lang="da-DK" sz="1700" dirty="0" err="1"/>
              <a:t>owners</a:t>
            </a:r>
            <a:r>
              <a:rPr lang="da-DK" sz="1700" dirty="0"/>
              <a:t>, </a:t>
            </a:r>
            <a:r>
              <a:rPr lang="da-DK" sz="1700" dirty="0" err="1"/>
              <a:t>always</a:t>
            </a:r>
            <a:r>
              <a:rPr lang="da-DK" sz="1700" dirty="0"/>
              <a:t> </a:t>
            </a:r>
            <a:r>
              <a:rPr lang="da-DK" sz="1700" dirty="0" err="1"/>
              <a:t>keep</a:t>
            </a:r>
            <a:r>
              <a:rPr lang="da-DK" sz="1700" dirty="0"/>
              <a:t> </a:t>
            </a:r>
            <a:r>
              <a:rPr lang="da-DK" sz="1700" dirty="0" err="1"/>
              <a:t>technical</a:t>
            </a:r>
            <a:r>
              <a:rPr lang="da-DK" sz="1700" dirty="0"/>
              <a:t> information </a:t>
            </a:r>
            <a:r>
              <a:rPr lang="da-DK" sz="1700" dirty="0" err="1"/>
              <a:t>hand</a:t>
            </a:r>
            <a:r>
              <a:rPr lang="da-DK" sz="1700" dirty="0"/>
              <a:t> in </a:t>
            </a:r>
            <a:r>
              <a:rPr lang="da-DK" sz="1700" dirty="0" err="1"/>
              <a:t>hand</a:t>
            </a:r>
            <a:r>
              <a:rPr lang="da-DK" sz="1700" dirty="0"/>
              <a:t> with ‘real </a:t>
            </a:r>
            <a:r>
              <a:rPr lang="da-DK" sz="1700" dirty="0" err="1"/>
              <a:t>life</a:t>
            </a:r>
            <a:r>
              <a:rPr lang="da-DK" sz="1700" dirty="0"/>
              <a:t>’, </a:t>
            </a:r>
            <a:r>
              <a:rPr lang="da-DK" sz="1700" dirty="0" err="1"/>
              <a:t>documentation</a:t>
            </a:r>
            <a:r>
              <a:rPr lang="da-DK" sz="1700" dirty="0"/>
              <a:t> </a:t>
            </a:r>
            <a:r>
              <a:rPr lang="da-DK" sz="1700" dirty="0" err="1"/>
              <a:t>requirements</a:t>
            </a:r>
            <a:r>
              <a:rPr lang="da-DK" sz="1700" dirty="0"/>
              <a:t> </a:t>
            </a:r>
          </a:p>
          <a:p>
            <a:endParaRPr lang="da-DK" dirty="0"/>
          </a:p>
        </p:txBody>
      </p:sp>
      <p:sp>
        <p:nvSpPr>
          <p:cNvPr id="4" name="Slide Number Placeholder 3"/>
          <p:cNvSpPr>
            <a:spLocks noGrp="1"/>
          </p:cNvSpPr>
          <p:nvPr>
            <p:ph type="sldNum" sz="quarter" idx="5"/>
          </p:nvPr>
        </p:nvSpPr>
        <p:spPr/>
        <p:txBody>
          <a:bodyPr/>
          <a:lstStyle/>
          <a:p>
            <a:fld id="{E5EAB158-6119-1E44-90BE-B469DFFA8AC8}" type="slidenum">
              <a:rPr lang="da-DK" smtClean="0"/>
              <a:t>7</a:t>
            </a:fld>
            <a:endParaRPr lang="da-DK"/>
          </a:p>
        </p:txBody>
      </p:sp>
    </p:spTree>
    <p:extLst>
      <p:ext uri="{BB962C8B-B14F-4D97-AF65-F5344CB8AC3E}">
        <p14:creationId xmlns:p14="http://schemas.microsoft.com/office/powerpoint/2010/main" val="1812628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err="1"/>
              <a:t>Bæredygtigheden</a:t>
            </a:r>
            <a:r>
              <a:rPr lang="en-US" dirty="0"/>
              <a:t> </a:t>
            </a:r>
            <a:r>
              <a:rPr lang="en-US" dirty="0" err="1"/>
              <a:t>sikres</a:t>
            </a:r>
            <a:r>
              <a:rPr lang="en-US" dirty="0"/>
              <a:t> </a:t>
            </a:r>
            <a:r>
              <a:rPr lang="en-US" dirty="0" err="1"/>
              <a:t>gennem</a:t>
            </a:r>
            <a:r>
              <a:rPr lang="en-US" dirty="0"/>
              <a:t> </a:t>
            </a:r>
            <a:r>
              <a:rPr lang="en-US" dirty="0" err="1"/>
              <a:t>disse</a:t>
            </a:r>
            <a:r>
              <a:rPr lang="en-US" dirty="0"/>
              <a:t> 4 </a:t>
            </a:r>
            <a:r>
              <a:rPr lang="en-US" dirty="0" err="1"/>
              <a:t>nøgleområder</a:t>
            </a:r>
            <a:r>
              <a:rPr lang="en-US" dirty="0"/>
              <a:t>  - </a:t>
            </a:r>
            <a:r>
              <a:rPr lang="en-US" dirty="0" err="1"/>
              <a:t>ved</a:t>
            </a:r>
            <a:r>
              <a:rPr lang="en-US" dirty="0"/>
              <a:t> at </a:t>
            </a:r>
            <a:r>
              <a:rPr lang="en-US" dirty="0" err="1"/>
              <a:t>være</a:t>
            </a:r>
            <a:r>
              <a:rPr lang="en-US" dirty="0"/>
              <a:t> </a:t>
            </a:r>
            <a:r>
              <a:rPr lang="en-US" dirty="0" err="1"/>
              <a:t>en</a:t>
            </a:r>
            <a:r>
              <a:rPr lang="en-US" dirty="0"/>
              <a:t> del </a:t>
            </a:r>
            <a:r>
              <a:rPr lang="en-US" dirty="0" err="1"/>
              <a:t>af</a:t>
            </a:r>
            <a:r>
              <a:rPr lang="en-US" dirty="0"/>
              <a:t> </a:t>
            </a:r>
            <a:r>
              <a:rPr lang="en-US" dirty="0" err="1"/>
              <a:t>en</a:t>
            </a:r>
            <a:r>
              <a:rPr lang="en-US" dirty="0"/>
              <a:t> ISCC-</a:t>
            </a:r>
            <a:r>
              <a:rPr lang="en-US" dirty="0" err="1"/>
              <a:t>værdikæde</a:t>
            </a:r>
            <a:r>
              <a:rPr lang="en-US" dirty="0"/>
              <a:t> </a:t>
            </a:r>
            <a:r>
              <a:rPr lang="en-US" dirty="0" err="1"/>
              <a:t>bidrager</a:t>
            </a:r>
            <a:r>
              <a:rPr lang="en-US" dirty="0"/>
              <a:t> man </a:t>
            </a:r>
            <a:r>
              <a:rPr lang="en-US" dirty="0" err="1"/>
              <a:t>til</a:t>
            </a:r>
            <a:r>
              <a:rPr lang="en-US" dirty="0"/>
              <a:t> at </a:t>
            </a:r>
            <a:r>
              <a:rPr lang="en-US" dirty="0" err="1"/>
              <a:t>bevare</a:t>
            </a:r>
            <a:r>
              <a:rPr lang="en-US" dirty="0"/>
              <a:t> </a:t>
            </a:r>
            <a:r>
              <a:rPr lang="en-US" dirty="0" err="1"/>
              <a:t>biodiversitet</a:t>
            </a:r>
            <a:r>
              <a:rPr lang="en-US" dirty="0"/>
              <a:t> </a:t>
            </a:r>
            <a:r>
              <a:rPr lang="en-US" dirty="0" err="1"/>
              <a:t>og</a:t>
            </a:r>
            <a:r>
              <a:rPr lang="en-US" dirty="0"/>
              <a:t> </a:t>
            </a:r>
            <a:r>
              <a:rPr lang="en-US" dirty="0" err="1"/>
              <a:t>bevaring</a:t>
            </a:r>
            <a:r>
              <a:rPr lang="en-US" dirty="0"/>
              <a:t> </a:t>
            </a:r>
            <a:r>
              <a:rPr lang="en-US" dirty="0" err="1"/>
              <a:t>af</a:t>
            </a:r>
            <a:r>
              <a:rPr lang="en-US" dirty="0"/>
              <a:t> </a:t>
            </a:r>
            <a:r>
              <a:rPr lang="en-US" dirty="0" err="1"/>
              <a:t>jorde</a:t>
            </a:r>
            <a:r>
              <a:rPr lang="en-US" dirty="0"/>
              <a:t> med </a:t>
            </a:r>
            <a:r>
              <a:rPr lang="en-US" dirty="0" err="1"/>
              <a:t>højt</a:t>
            </a:r>
            <a:r>
              <a:rPr lang="en-US" dirty="0"/>
              <a:t> </a:t>
            </a:r>
            <a:r>
              <a:rPr lang="en-US" dirty="0" err="1"/>
              <a:t>kulstofindhold</a:t>
            </a:r>
            <a:r>
              <a:rPr lang="en-US" dirty="0"/>
              <a:t>.</a:t>
            </a:r>
            <a:endParaRPr lang="en-DK" dirty="0"/>
          </a:p>
        </p:txBody>
      </p:sp>
      <p:sp>
        <p:nvSpPr>
          <p:cNvPr id="4" name="Pladsholder til slidenummer 3"/>
          <p:cNvSpPr>
            <a:spLocks noGrp="1"/>
          </p:cNvSpPr>
          <p:nvPr>
            <p:ph type="sldNum" sz="quarter" idx="5"/>
          </p:nvPr>
        </p:nvSpPr>
        <p:spPr/>
        <p:txBody>
          <a:bodyPr/>
          <a:lstStyle/>
          <a:p>
            <a:fld id="{E5EAB158-6119-1E44-90BE-B469DFFA8AC8}" type="slidenum">
              <a:rPr lang="da-DK" smtClean="0"/>
              <a:t>8</a:t>
            </a:fld>
            <a:endParaRPr lang="da-DK"/>
          </a:p>
        </p:txBody>
      </p:sp>
    </p:spTree>
    <p:extLst>
      <p:ext uri="{BB962C8B-B14F-4D97-AF65-F5344CB8AC3E}">
        <p14:creationId xmlns:p14="http://schemas.microsoft.com/office/powerpoint/2010/main" val="2983160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dirty="0" err="1">
                <a:solidFill>
                  <a:srgbClr val="002060"/>
                </a:solidFill>
                <a:latin typeface="Eurostile Bold Extended #2"/>
              </a:rPr>
              <a:t>What</a:t>
            </a:r>
            <a:r>
              <a:rPr lang="da-DK" sz="1200" dirty="0">
                <a:solidFill>
                  <a:srgbClr val="002060"/>
                </a:solidFill>
                <a:latin typeface="Eurostile Bold Extended #2"/>
              </a:rPr>
              <a:t> </a:t>
            </a:r>
            <a:r>
              <a:rPr lang="da-DK" sz="1200" dirty="0" err="1">
                <a:latin typeface="Eurostile Bold Extended #2"/>
              </a:rPr>
              <a:t>defines</a:t>
            </a:r>
            <a:r>
              <a:rPr lang="da-DK" sz="1200" dirty="0">
                <a:latin typeface="Eurostile Bold Extended #2"/>
              </a:rPr>
              <a:t> a </a:t>
            </a:r>
            <a:r>
              <a:rPr lang="da-DK" sz="1200" dirty="0" err="1">
                <a:latin typeface="Eurostile Bold Extended #2"/>
              </a:rPr>
              <a:t>sustainable</a:t>
            </a:r>
            <a:r>
              <a:rPr lang="da-DK" sz="1200" dirty="0">
                <a:latin typeface="Eurostile Bold Extended #2"/>
              </a:rPr>
              <a:t> batch?</a:t>
            </a:r>
            <a:endParaRPr lang="da-DK" dirty="0"/>
          </a:p>
        </p:txBody>
      </p:sp>
      <p:sp>
        <p:nvSpPr>
          <p:cNvPr id="4" name="Slide Number Placeholder 3"/>
          <p:cNvSpPr>
            <a:spLocks noGrp="1"/>
          </p:cNvSpPr>
          <p:nvPr>
            <p:ph type="sldNum" sz="quarter" idx="5"/>
          </p:nvPr>
        </p:nvSpPr>
        <p:spPr/>
        <p:txBody>
          <a:bodyPr/>
          <a:lstStyle/>
          <a:p>
            <a:fld id="{E5EAB158-6119-1E44-90BE-B469DFFA8AC8}" type="slidenum">
              <a:rPr lang="da-DK" smtClean="0"/>
              <a:t>9</a:t>
            </a:fld>
            <a:endParaRPr lang="da-DK"/>
          </a:p>
        </p:txBody>
      </p:sp>
    </p:spTree>
    <p:extLst>
      <p:ext uri="{BB962C8B-B14F-4D97-AF65-F5344CB8AC3E}">
        <p14:creationId xmlns:p14="http://schemas.microsoft.com/office/powerpoint/2010/main" val="447553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a:t>Klik for at redigere i masteren</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C0282E86-B1C2-4AA2-BA11-06FA5311D144}" type="datetime1">
              <a:rPr lang="en-US" smtClean="0"/>
              <a:t>4/12/2023</a:t>
            </a:fld>
            <a:endParaRPr lang="da-DK"/>
          </a:p>
        </p:txBody>
      </p:sp>
      <p:sp>
        <p:nvSpPr>
          <p:cNvPr id="5" name="Pladsholder til sidefod 4"/>
          <p:cNvSpPr>
            <a:spLocks noGrp="1"/>
          </p:cNvSpPr>
          <p:nvPr>
            <p:ph type="ftr" sz="quarter" idx="11"/>
          </p:nvPr>
        </p:nvSpPr>
        <p:spPr/>
        <p:txBody>
          <a:bodyPr/>
          <a:lstStyle/>
          <a:p>
            <a:r>
              <a:rPr lang="en-US"/>
              <a:t>Maja Henriksen, Head of Feed, Food and Sustainability,  Baltic Control Certification A/S </a:t>
            </a:r>
            <a:endParaRPr lang="da-DK"/>
          </a:p>
        </p:txBody>
      </p:sp>
      <p:sp>
        <p:nvSpPr>
          <p:cNvPr id="6" name="Pladsholder til diasnummer 5"/>
          <p:cNvSpPr>
            <a:spLocks noGrp="1"/>
          </p:cNvSpPr>
          <p:nvPr>
            <p:ph type="sldNum" sz="quarter" idx="12"/>
          </p:nvPr>
        </p:nvSpPr>
        <p:spPr/>
        <p:txBody>
          <a:bodyPr/>
          <a:lstStyle/>
          <a:p>
            <a:fld id="{164FE4C3-52E3-424D-BF1E-3618CAAF3DCB}" type="slidenum">
              <a:rPr lang="da-DK" smtClean="0"/>
              <a:t>‹#›</a:t>
            </a:fld>
            <a:endParaRPr lang="da-DK"/>
          </a:p>
        </p:txBody>
      </p:sp>
    </p:spTree>
    <p:extLst>
      <p:ext uri="{BB962C8B-B14F-4D97-AF65-F5344CB8AC3E}">
        <p14:creationId xmlns:p14="http://schemas.microsoft.com/office/powerpoint/2010/main" val="7804008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lodret titel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747C2ABE-396D-4EF9-9713-86606FC618C2}" type="datetime1">
              <a:rPr lang="en-US" smtClean="0"/>
              <a:t>4/12/2023</a:t>
            </a:fld>
            <a:endParaRPr lang="da-DK"/>
          </a:p>
        </p:txBody>
      </p:sp>
      <p:sp>
        <p:nvSpPr>
          <p:cNvPr id="5" name="Pladsholder til sidefod 4"/>
          <p:cNvSpPr>
            <a:spLocks noGrp="1"/>
          </p:cNvSpPr>
          <p:nvPr>
            <p:ph type="ftr" sz="quarter" idx="11"/>
          </p:nvPr>
        </p:nvSpPr>
        <p:spPr/>
        <p:txBody>
          <a:bodyPr/>
          <a:lstStyle/>
          <a:p>
            <a:r>
              <a:rPr lang="en-US"/>
              <a:t>Maja Henriksen, Head of Feed, Food and Sustainability,  Baltic Control Certification A/S </a:t>
            </a:r>
            <a:endParaRPr lang="da-DK"/>
          </a:p>
        </p:txBody>
      </p:sp>
      <p:sp>
        <p:nvSpPr>
          <p:cNvPr id="6" name="Pladsholder til diasnummer 5"/>
          <p:cNvSpPr>
            <a:spLocks noGrp="1"/>
          </p:cNvSpPr>
          <p:nvPr>
            <p:ph type="sldNum" sz="quarter" idx="12"/>
          </p:nvPr>
        </p:nvSpPr>
        <p:spPr/>
        <p:txBody>
          <a:bodyPr/>
          <a:lstStyle/>
          <a:p>
            <a:fld id="{164FE4C3-52E3-424D-BF1E-3618CAAF3DCB}" type="slidenum">
              <a:rPr lang="da-DK" smtClean="0"/>
              <a:t>‹#›</a:t>
            </a:fld>
            <a:endParaRPr lang="da-DK"/>
          </a:p>
        </p:txBody>
      </p:sp>
    </p:spTree>
    <p:extLst>
      <p:ext uri="{BB962C8B-B14F-4D97-AF65-F5344CB8AC3E}">
        <p14:creationId xmlns:p14="http://schemas.microsoft.com/office/powerpoint/2010/main" val="21790635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i masteren</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8059EC57-0625-4AE0-82FD-860E3DB8F050}" type="datetime1">
              <a:rPr lang="en-US" smtClean="0"/>
              <a:t>4/12/2023</a:t>
            </a:fld>
            <a:endParaRPr lang="da-DK"/>
          </a:p>
        </p:txBody>
      </p:sp>
      <p:sp>
        <p:nvSpPr>
          <p:cNvPr id="5" name="Pladsholder til sidefod 4"/>
          <p:cNvSpPr>
            <a:spLocks noGrp="1"/>
          </p:cNvSpPr>
          <p:nvPr>
            <p:ph type="ftr" sz="quarter" idx="11"/>
          </p:nvPr>
        </p:nvSpPr>
        <p:spPr/>
        <p:txBody>
          <a:bodyPr/>
          <a:lstStyle/>
          <a:p>
            <a:r>
              <a:rPr lang="en-US"/>
              <a:t>Maja Henriksen, Head of Feed, Food and Sustainability,  Baltic Control Certification A/S </a:t>
            </a:r>
            <a:endParaRPr lang="da-DK"/>
          </a:p>
        </p:txBody>
      </p:sp>
      <p:sp>
        <p:nvSpPr>
          <p:cNvPr id="6" name="Pladsholder til diasnummer 5"/>
          <p:cNvSpPr>
            <a:spLocks noGrp="1"/>
          </p:cNvSpPr>
          <p:nvPr>
            <p:ph type="sldNum" sz="quarter" idx="12"/>
          </p:nvPr>
        </p:nvSpPr>
        <p:spPr/>
        <p:txBody>
          <a:bodyPr/>
          <a:lstStyle/>
          <a:p>
            <a:fld id="{164FE4C3-52E3-424D-BF1E-3618CAAF3DCB}" type="slidenum">
              <a:rPr lang="da-DK" smtClean="0"/>
              <a:t>‹#›</a:t>
            </a:fld>
            <a:endParaRPr lang="da-DK"/>
          </a:p>
        </p:txBody>
      </p:sp>
    </p:spTree>
    <p:extLst>
      <p:ext uri="{BB962C8B-B14F-4D97-AF65-F5344CB8AC3E}">
        <p14:creationId xmlns:p14="http://schemas.microsoft.com/office/powerpoint/2010/main" val="316077950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638623"/>
            <a:ext cx="8229600" cy="1143000"/>
          </a:xfrm>
        </p:spPr>
        <p:txBody>
          <a:bodyPr>
            <a:noAutofit/>
          </a:bodyPr>
          <a:lstStyle>
            <a:lvl1pPr>
              <a:defRPr sz="3200">
                <a:solidFill>
                  <a:srgbClr val="002060"/>
                </a:solidFill>
                <a:latin typeface="Eurostile Bold Extended #2" panose="020B0604020202020204" charset="0"/>
              </a:defRPr>
            </a:lvl1pPr>
          </a:lstStyle>
          <a:p>
            <a:r>
              <a:rPr lang="da-DK" dirty="0"/>
              <a:t>Klik for at redigere i masteren</a:t>
            </a:r>
          </a:p>
        </p:txBody>
      </p:sp>
      <p:sp>
        <p:nvSpPr>
          <p:cNvPr id="3" name="Pladsholder til indhold 2"/>
          <p:cNvSpPr>
            <a:spLocks noGrp="1"/>
          </p:cNvSpPr>
          <p:nvPr>
            <p:ph idx="1"/>
          </p:nvPr>
        </p:nvSpPr>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10"/>
          </p:nvPr>
        </p:nvSpPr>
        <p:spPr/>
        <p:txBody>
          <a:bodyPr/>
          <a:lstStyle>
            <a:lvl1pPr>
              <a:defRPr sz="1400">
                <a:solidFill>
                  <a:srgbClr val="002060"/>
                </a:solidFill>
              </a:defRPr>
            </a:lvl1pPr>
          </a:lstStyle>
          <a:p>
            <a:fld id="{543E34A9-A872-4151-B34F-9F12C4BC4F1E}" type="datetime1">
              <a:rPr lang="en-US" smtClean="0"/>
              <a:pPr/>
              <a:t>4/12/2023</a:t>
            </a:fld>
            <a:endParaRPr lang="da-DK" dirty="0"/>
          </a:p>
        </p:txBody>
      </p:sp>
      <p:sp>
        <p:nvSpPr>
          <p:cNvPr id="5" name="Pladsholder til sidefod 4"/>
          <p:cNvSpPr>
            <a:spLocks noGrp="1"/>
          </p:cNvSpPr>
          <p:nvPr>
            <p:ph type="ftr" sz="quarter" idx="11"/>
          </p:nvPr>
        </p:nvSpPr>
        <p:spPr>
          <a:xfrm>
            <a:off x="1571348" y="6356350"/>
            <a:ext cx="6454066" cy="365125"/>
          </a:xfrm>
        </p:spPr>
        <p:txBody>
          <a:bodyPr/>
          <a:lstStyle>
            <a:lvl1pPr>
              <a:defRPr sz="1400">
                <a:solidFill>
                  <a:srgbClr val="002060"/>
                </a:solidFill>
              </a:defRPr>
            </a:lvl1pPr>
          </a:lstStyle>
          <a:p>
            <a:r>
              <a:rPr lang="en-US" dirty="0"/>
              <a:t>Maja Henriksen, Head of Feed, Food and Sustainability,  Baltic Control Certification A/S </a:t>
            </a:r>
            <a:endParaRPr lang="da-DK" dirty="0"/>
          </a:p>
        </p:txBody>
      </p:sp>
      <p:sp>
        <p:nvSpPr>
          <p:cNvPr id="6" name="Pladsholder til diasnummer 5"/>
          <p:cNvSpPr>
            <a:spLocks noGrp="1"/>
          </p:cNvSpPr>
          <p:nvPr>
            <p:ph type="sldNum" sz="quarter" idx="12"/>
          </p:nvPr>
        </p:nvSpPr>
        <p:spPr/>
        <p:txBody>
          <a:bodyPr/>
          <a:lstStyle>
            <a:lvl1pPr>
              <a:defRPr sz="1400">
                <a:solidFill>
                  <a:srgbClr val="002060"/>
                </a:solidFill>
              </a:defRPr>
            </a:lvl1pPr>
          </a:lstStyle>
          <a:p>
            <a:fld id="{164FE4C3-52E3-424D-BF1E-3618CAAF3DCB}" type="slidenum">
              <a:rPr lang="da-DK" smtClean="0"/>
              <a:pPr/>
              <a:t>‹#›</a:t>
            </a:fld>
            <a:endParaRPr lang="da-DK" dirty="0"/>
          </a:p>
        </p:txBody>
      </p:sp>
    </p:spTree>
    <p:extLst>
      <p:ext uri="{BB962C8B-B14F-4D97-AF65-F5344CB8AC3E}">
        <p14:creationId xmlns:p14="http://schemas.microsoft.com/office/powerpoint/2010/main" val="88468797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200" b="1" cap="all">
                <a:solidFill>
                  <a:srgbClr val="002060"/>
                </a:solidFill>
                <a:latin typeface="Eurostile Bold Extended #2" panose="020B0604020202020204" charset="0"/>
              </a:defRPr>
            </a:lvl1pPr>
          </a:lstStyle>
          <a:p>
            <a:r>
              <a:rPr lang="da-DK" dirty="0"/>
              <a:t>Klik for at redigere i masteren</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Pladsholder til dato 3"/>
          <p:cNvSpPr>
            <a:spLocks noGrp="1"/>
          </p:cNvSpPr>
          <p:nvPr>
            <p:ph type="dt" sz="half" idx="10"/>
          </p:nvPr>
        </p:nvSpPr>
        <p:spPr/>
        <p:txBody>
          <a:bodyPr/>
          <a:lstStyle>
            <a:lvl1pPr>
              <a:defRPr sz="1400">
                <a:solidFill>
                  <a:srgbClr val="002060"/>
                </a:solidFill>
              </a:defRPr>
            </a:lvl1pPr>
          </a:lstStyle>
          <a:p>
            <a:fld id="{08F0D853-C3FF-4D62-9724-DE6E22536CBD}" type="datetime1">
              <a:rPr lang="en-US" smtClean="0"/>
              <a:pPr/>
              <a:t>4/12/2023</a:t>
            </a:fld>
            <a:endParaRPr lang="da-DK" dirty="0"/>
          </a:p>
        </p:txBody>
      </p:sp>
      <p:sp>
        <p:nvSpPr>
          <p:cNvPr id="5" name="Pladsholder til sidefod 4"/>
          <p:cNvSpPr>
            <a:spLocks noGrp="1"/>
          </p:cNvSpPr>
          <p:nvPr>
            <p:ph type="ftr" sz="quarter" idx="11"/>
          </p:nvPr>
        </p:nvSpPr>
        <p:spPr>
          <a:xfrm>
            <a:off x="1411550" y="6356350"/>
            <a:ext cx="6489576" cy="365125"/>
          </a:xfrm>
        </p:spPr>
        <p:txBody>
          <a:bodyPr/>
          <a:lstStyle>
            <a:lvl1pPr>
              <a:defRPr sz="1400">
                <a:solidFill>
                  <a:srgbClr val="002060"/>
                </a:solidFill>
              </a:defRPr>
            </a:lvl1pPr>
          </a:lstStyle>
          <a:p>
            <a:r>
              <a:rPr lang="en-US" dirty="0"/>
              <a:t>Maja Henriksen, Head of Feed, Food and Sustainability,  Baltic Control Certification A/S </a:t>
            </a:r>
            <a:endParaRPr lang="da-DK" dirty="0"/>
          </a:p>
        </p:txBody>
      </p:sp>
      <p:sp>
        <p:nvSpPr>
          <p:cNvPr id="6" name="Pladsholder til diasnummer 5"/>
          <p:cNvSpPr>
            <a:spLocks noGrp="1"/>
          </p:cNvSpPr>
          <p:nvPr>
            <p:ph type="sldNum" sz="quarter" idx="12"/>
          </p:nvPr>
        </p:nvSpPr>
        <p:spPr/>
        <p:txBody>
          <a:bodyPr/>
          <a:lstStyle>
            <a:lvl1pPr>
              <a:defRPr sz="1400">
                <a:solidFill>
                  <a:srgbClr val="002060"/>
                </a:solidFill>
              </a:defRPr>
            </a:lvl1pPr>
          </a:lstStyle>
          <a:p>
            <a:fld id="{164FE4C3-52E3-424D-BF1E-3618CAAF3DCB}" type="slidenum">
              <a:rPr lang="da-DK" smtClean="0"/>
              <a:pPr/>
              <a:t>‹#›</a:t>
            </a:fld>
            <a:endParaRPr lang="da-DK" dirty="0"/>
          </a:p>
        </p:txBody>
      </p:sp>
    </p:spTree>
    <p:extLst>
      <p:ext uri="{BB962C8B-B14F-4D97-AF65-F5344CB8AC3E}">
        <p14:creationId xmlns:p14="http://schemas.microsoft.com/office/powerpoint/2010/main" val="397241639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solidFill>
                  <a:srgbClr val="002060"/>
                </a:solidFill>
                <a:latin typeface="Eurostile Bold Extended #2" panose="020B0604020202020204" charset="0"/>
              </a:defRPr>
            </a:lvl1pPr>
          </a:lstStyle>
          <a:p>
            <a:r>
              <a:rPr lang="da-DK" dirty="0"/>
              <a:t>Klik for at redigere i masteren</a:t>
            </a:r>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ladsholder til dato 4"/>
          <p:cNvSpPr>
            <a:spLocks noGrp="1"/>
          </p:cNvSpPr>
          <p:nvPr>
            <p:ph type="dt" sz="half" idx="10"/>
          </p:nvPr>
        </p:nvSpPr>
        <p:spPr/>
        <p:txBody>
          <a:bodyPr/>
          <a:lstStyle>
            <a:lvl1pPr>
              <a:defRPr sz="1400">
                <a:solidFill>
                  <a:srgbClr val="002060"/>
                </a:solidFill>
              </a:defRPr>
            </a:lvl1pPr>
          </a:lstStyle>
          <a:p>
            <a:fld id="{F71F6B98-1751-44BB-AE84-7C44243A6CE2}" type="datetime1">
              <a:rPr lang="en-US" smtClean="0"/>
              <a:pPr/>
              <a:t>4/12/2023</a:t>
            </a:fld>
            <a:endParaRPr lang="da-DK" dirty="0"/>
          </a:p>
        </p:txBody>
      </p:sp>
      <p:sp>
        <p:nvSpPr>
          <p:cNvPr id="6" name="Pladsholder til sidefod 5"/>
          <p:cNvSpPr>
            <a:spLocks noGrp="1"/>
          </p:cNvSpPr>
          <p:nvPr>
            <p:ph type="ftr" sz="quarter" idx="11"/>
          </p:nvPr>
        </p:nvSpPr>
        <p:spPr>
          <a:xfrm>
            <a:off x="1553593" y="6356350"/>
            <a:ext cx="6533964" cy="365125"/>
          </a:xfrm>
        </p:spPr>
        <p:txBody>
          <a:bodyPr/>
          <a:lstStyle>
            <a:lvl1pPr>
              <a:defRPr sz="1400">
                <a:solidFill>
                  <a:srgbClr val="002060"/>
                </a:solidFill>
              </a:defRPr>
            </a:lvl1pPr>
          </a:lstStyle>
          <a:p>
            <a:r>
              <a:rPr lang="en-US" dirty="0"/>
              <a:t>Maja Henriksen, Head of Feed, Food and Sustainability,  Baltic Control Certification A/S </a:t>
            </a:r>
            <a:endParaRPr lang="da-DK" dirty="0"/>
          </a:p>
        </p:txBody>
      </p:sp>
      <p:sp>
        <p:nvSpPr>
          <p:cNvPr id="7" name="Pladsholder til diasnummer 6"/>
          <p:cNvSpPr>
            <a:spLocks noGrp="1"/>
          </p:cNvSpPr>
          <p:nvPr>
            <p:ph type="sldNum" sz="quarter" idx="12"/>
          </p:nvPr>
        </p:nvSpPr>
        <p:spPr/>
        <p:txBody>
          <a:bodyPr/>
          <a:lstStyle>
            <a:lvl1pPr>
              <a:defRPr sz="1400">
                <a:solidFill>
                  <a:srgbClr val="002060"/>
                </a:solidFill>
              </a:defRPr>
            </a:lvl1pPr>
          </a:lstStyle>
          <a:p>
            <a:fld id="{164FE4C3-52E3-424D-BF1E-3618CAAF3DCB}" type="slidenum">
              <a:rPr lang="da-DK" smtClean="0"/>
              <a:pPr/>
              <a:t>‹#›</a:t>
            </a:fld>
            <a:endParaRPr lang="da-DK" dirty="0"/>
          </a:p>
        </p:txBody>
      </p:sp>
    </p:spTree>
    <p:extLst>
      <p:ext uri="{BB962C8B-B14F-4D97-AF65-F5344CB8AC3E}">
        <p14:creationId xmlns:p14="http://schemas.microsoft.com/office/powerpoint/2010/main" val="19650891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solidFill>
                  <a:srgbClr val="002060"/>
                </a:solidFill>
                <a:latin typeface="Eurostile Bold Extended #2" panose="020B0604020202020204" charset="0"/>
              </a:defRPr>
            </a:lvl1pPr>
          </a:lstStyle>
          <a:p>
            <a:r>
              <a:rPr lang="da-DK" dirty="0"/>
              <a:t>Klik for at redigere i masteren</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lvl1pPr>
              <a:defRPr sz="1400"/>
            </a:lvl1pPr>
          </a:lstStyle>
          <a:p>
            <a:fld id="{2B11913A-05AA-4DC2-AAE3-EEB449718BA7}" type="datetime1">
              <a:rPr lang="en-US" smtClean="0"/>
              <a:pPr/>
              <a:t>4/12/2023</a:t>
            </a:fld>
            <a:endParaRPr lang="da-DK" dirty="0"/>
          </a:p>
        </p:txBody>
      </p:sp>
      <p:sp>
        <p:nvSpPr>
          <p:cNvPr id="8" name="Pladsholder til sidefod 7"/>
          <p:cNvSpPr>
            <a:spLocks noGrp="1"/>
          </p:cNvSpPr>
          <p:nvPr>
            <p:ph type="ftr" sz="quarter" idx="11"/>
          </p:nvPr>
        </p:nvSpPr>
        <p:spPr>
          <a:xfrm>
            <a:off x="1491449" y="6356350"/>
            <a:ext cx="6649374" cy="365125"/>
          </a:xfrm>
        </p:spPr>
        <p:txBody>
          <a:bodyPr/>
          <a:lstStyle>
            <a:lvl1pPr>
              <a:defRPr sz="1400">
                <a:solidFill>
                  <a:srgbClr val="002060"/>
                </a:solidFill>
              </a:defRPr>
            </a:lvl1pPr>
          </a:lstStyle>
          <a:p>
            <a:r>
              <a:rPr lang="en-US" dirty="0"/>
              <a:t>Maja Henriksen, Head of Feed, Food and Sustainability,  Baltic Control Certification A/S </a:t>
            </a:r>
            <a:endParaRPr lang="da-DK" dirty="0"/>
          </a:p>
        </p:txBody>
      </p:sp>
      <p:sp>
        <p:nvSpPr>
          <p:cNvPr id="9" name="Pladsholder til diasnummer 8"/>
          <p:cNvSpPr>
            <a:spLocks noGrp="1"/>
          </p:cNvSpPr>
          <p:nvPr>
            <p:ph type="sldNum" sz="quarter" idx="12"/>
          </p:nvPr>
        </p:nvSpPr>
        <p:spPr/>
        <p:txBody>
          <a:bodyPr/>
          <a:lstStyle>
            <a:lvl1pPr>
              <a:defRPr sz="1400">
                <a:solidFill>
                  <a:srgbClr val="002060"/>
                </a:solidFill>
              </a:defRPr>
            </a:lvl1pPr>
          </a:lstStyle>
          <a:p>
            <a:fld id="{164FE4C3-52E3-424D-BF1E-3618CAAF3DCB}" type="slidenum">
              <a:rPr lang="da-DK" smtClean="0"/>
              <a:pPr/>
              <a:t>‹#›</a:t>
            </a:fld>
            <a:endParaRPr lang="da-DK" dirty="0"/>
          </a:p>
        </p:txBody>
      </p:sp>
    </p:spTree>
    <p:extLst>
      <p:ext uri="{BB962C8B-B14F-4D97-AF65-F5344CB8AC3E}">
        <p14:creationId xmlns:p14="http://schemas.microsoft.com/office/powerpoint/2010/main" val="66273915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solidFill>
                  <a:srgbClr val="002060"/>
                </a:solidFill>
                <a:latin typeface="Eurostile Bold Extended #2" panose="020B0604020202020204" charset="0"/>
              </a:defRPr>
            </a:lvl1pPr>
          </a:lstStyle>
          <a:p>
            <a:r>
              <a:rPr lang="da-DK" dirty="0"/>
              <a:t>Klik for at redigere i masteren</a:t>
            </a:r>
          </a:p>
        </p:txBody>
      </p:sp>
      <p:sp>
        <p:nvSpPr>
          <p:cNvPr id="3" name="Pladsholder til dato 2"/>
          <p:cNvSpPr>
            <a:spLocks noGrp="1"/>
          </p:cNvSpPr>
          <p:nvPr>
            <p:ph type="dt" sz="half" idx="10"/>
          </p:nvPr>
        </p:nvSpPr>
        <p:spPr/>
        <p:txBody>
          <a:bodyPr/>
          <a:lstStyle>
            <a:lvl1pPr>
              <a:defRPr sz="1400">
                <a:solidFill>
                  <a:srgbClr val="002060"/>
                </a:solidFill>
              </a:defRPr>
            </a:lvl1pPr>
          </a:lstStyle>
          <a:p>
            <a:fld id="{56DC5362-3BE7-446A-AB9D-779A8CB48769}" type="datetime1">
              <a:rPr lang="en-US" smtClean="0"/>
              <a:pPr/>
              <a:t>4/12/2023</a:t>
            </a:fld>
            <a:endParaRPr lang="da-DK" dirty="0"/>
          </a:p>
        </p:txBody>
      </p:sp>
      <p:sp>
        <p:nvSpPr>
          <p:cNvPr id="4" name="Pladsholder til sidefod 3"/>
          <p:cNvSpPr>
            <a:spLocks noGrp="1"/>
          </p:cNvSpPr>
          <p:nvPr>
            <p:ph type="ftr" sz="quarter" idx="11"/>
          </p:nvPr>
        </p:nvSpPr>
        <p:spPr>
          <a:xfrm>
            <a:off x="1473693" y="6356350"/>
            <a:ext cx="6578353" cy="365125"/>
          </a:xfrm>
        </p:spPr>
        <p:txBody>
          <a:bodyPr/>
          <a:lstStyle>
            <a:lvl1pPr>
              <a:defRPr sz="1400">
                <a:solidFill>
                  <a:srgbClr val="002060"/>
                </a:solidFill>
              </a:defRPr>
            </a:lvl1pPr>
          </a:lstStyle>
          <a:p>
            <a:r>
              <a:rPr lang="en-US" dirty="0"/>
              <a:t>Maja Henriksen, Head of Feed, Food and Sustainability,  Baltic Control Certification A/S </a:t>
            </a:r>
            <a:endParaRPr lang="da-DK" dirty="0"/>
          </a:p>
        </p:txBody>
      </p:sp>
      <p:sp>
        <p:nvSpPr>
          <p:cNvPr id="5" name="Pladsholder til diasnummer 4"/>
          <p:cNvSpPr>
            <a:spLocks noGrp="1"/>
          </p:cNvSpPr>
          <p:nvPr>
            <p:ph type="sldNum" sz="quarter" idx="12"/>
          </p:nvPr>
        </p:nvSpPr>
        <p:spPr/>
        <p:txBody>
          <a:bodyPr/>
          <a:lstStyle>
            <a:lvl1pPr>
              <a:defRPr sz="1400">
                <a:solidFill>
                  <a:srgbClr val="002060"/>
                </a:solidFill>
              </a:defRPr>
            </a:lvl1pPr>
          </a:lstStyle>
          <a:p>
            <a:fld id="{164FE4C3-52E3-424D-BF1E-3618CAAF3DCB}" type="slidenum">
              <a:rPr lang="da-DK" smtClean="0"/>
              <a:pPr/>
              <a:t>‹#›</a:t>
            </a:fld>
            <a:endParaRPr lang="da-DK" dirty="0"/>
          </a:p>
        </p:txBody>
      </p:sp>
    </p:spTree>
    <p:extLst>
      <p:ext uri="{BB962C8B-B14F-4D97-AF65-F5344CB8AC3E}">
        <p14:creationId xmlns:p14="http://schemas.microsoft.com/office/powerpoint/2010/main" val="367472463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lvl1pPr>
              <a:defRPr>
                <a:solidFill>
                  <a:srgbClr val="002060"/>
                </a:solidFill>
              </a:defRPr>
            </a:lvl1pPr>
          </a:lstStyle>
          <a:p>
            <a:fld id="{2A9B145A-0FC6-4AB1-80DB-A110C6667A1D}" type="datetime1">
              <a:rPr lang="en-US" smtClean="0"/>
              <a:pPr/>
              <a:t>4/12/2023</a:t>
            </a:fld>
            <a:endParaRPr lang="da-DK" dirty="0"/>
          </a:p>
        </p:txBody>
      </p:sp>
      <p:sp>
        <p:nvSpPr>
          <p:cNvPr id="3" name="Pladsholder til sidefod 2"/>
          <p:cNvSpPr>
            <a:spLocks noGrp="1"/>
          </p:cNvSpPr>
          <p:nvPr>
            <p:ph type="ftr" sz="quarter" idx="11"/>
          </p:nvPr>
        </p:nvSpPr>
        <p:spPr>
          <a:xfrm>
            <a:off x="1482571" y="6356350"/>
            <a:ext cx="6338656" cy="365125"/>
          </a:xfrm>
        </p:spPr>
        <p:txBody>
          <a:bodyPr/>
          <a:lstStyle>
            <a:lvl1pPr>
              <a:defRPr sz="1400">
                <a:solidFill>
                  <a:srgbClr val="002060"/>
                </a:solidFill>
              </a:defRPr>
            </a:lvl1pPr>
          </a:lstStyle>
          <a:p>
            <a:r>
              <a:rPr lang="en-US" dirty="0"/>
              <a:t>Maja Henriksen, Head of Feed, Food and </a:t>
            </a:r>
            <a:r>
              <a:rPr lang="en-US" dirty="0" err="1"/>
              <a:t>Sstainability</a:t>
            </a:r>
            <a:r>
              <a:rPr lang="en-US" dirty="0"/>
              <a:t>,  Baltic Control Certification A/S </a:t>
            </a:r>
            <a:endParaRPr lang="da-DK" dirty="0"/>
          </a:p>
        </p:txBody>
      </p:sp>
      <p:sp>
        <p:nvSpPr>
          <p:cNvPr id="4" name="Pladsholder til diasnummer 3"/>
          <p:cNvSpPr>
            <a:spLocks noGrp="1"/>
          </p:cNvSpPr>
          <p:nvPr>
            <p:ph type="sldNum" sz="quarter" idx="12"/>
          </p:nvPr>
        </p:nvSpPr>
        <p:spPr/>
        <p:txBody>
          <a:bodyPr/>
          <a:lstStyle>
            <a:lvl1pPr>
              <a:defRPr sz="1400">
                <a:solidFill>
                  <a:srgbClr val="002060"/>
                </a:solidFill>
              </a:defRPr>
            </a:lvl1pPr>
          </a:lstStyle>
          <a:p>
            <a:fld id="{164FE4C3-52E3-424D-BF1E-3618CAAF3DCB}" type="slidenum">
              <a:rPr lang="da-DK" smtClean="0"/>
              <a:pPr/>
              <a:t>‹#›</a:t>
            </a:fld>
            <a:endParaRPr lang="da-DK" dirty="0"/>
          </a:p>
        </p:txBody>
      </p:sp>
    </p:spTree>
    <p:extLst>
      <p:ext uri="{BB962C8B-B14F-4D97-AF65-F5344CB8AC3E}">
        <p14:creationId xmlns:p14="http://schemas.microsoft.com/office/powerpoint/2010/main" val="39300812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i masteren</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666B5758-9A4B-4296-A688-3BA4152CFB2B}" type="datetime1">
              <a:rPr lang="en-US" smtClean="0"/>
              <a:t>4/12/2023</a:t>
            </a:fld>
            <a:endParaRPr lang="da-DK"/>
          </a:p>
        </p:txBody>
      </p:sp>
      <p:sp>
        <p:nvSpPr>
          <p:cNvPr id="6" name="Pladsholder til sidefod 5"/>
          <p:cNvSpPr>
            <a:spLocks noGrp="1"/>
          </p:cNvSpPr>
          <p:nvPr>
            <p:ph type="ftr" sz="quarter" idx="11"/>
          </p:nvPr>
        </p:nvSpPr>
        <p:spPr/>
        <p:txBody>
          <a:bodyPr/>
          <a:lstStyle/>
          <a:p>
            <a:r>
              <a:rPr lang="en-US"/>
              <a:t>Maja Henriksen, Head of Feed, Food and Sustainability,  Baltic Control Certification A/S </a:t>
            </a:r>
            <a:endParaRPr lang="da-DK"/>
          </a:p>
        </p:txBody>
      </p:sp>
      <p:sp>
        <p:nvSpPr>
          <p:cNvPr id="7" name="Pladsholder til diasnummer 6"/>
          <p:cNvSpPr>
            <a:spLocks noGrp="1"/>
          </p:cNvSpPr>
          <p:nvPr>
            <p:ph type="sldNum" sz="quarter" idx="12"/>
          </p:nvPr>
        </p:nvSpPr>
        <p:spPr/>
        <p:txBody>
          <a:bodyPr/>
          <a:lstStyle/>
          <a:p>
            <a:fld id="{164FE4C3-52E3-424D-BF1E-3618CAAF3DCB}" type="slidenum">
              <a:rPr lang="da-DK" smtClean="0"/>
              <a:t>‹#›</a:t>
            </a:fld>
            <a:endParaRPr lang="da-DK"/>
          </a:p>
        </p:txBody>
      </p:sp>
    </p:spTree>
    <p:extLst>
      <p:ext uri="{BB962C8B-B14F-4D97-AF65-F5344CB8AC3E}">
        <p14:creationId xmlns:p14="http://schemas.microsoft.com/office/powerpoint/2010/main" val="14502091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i masteren</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8DF43333-0EFC-4695-BE5E-00B6256B1D7C}" type="datetime1">
              <a:rPr lang="en-US" smtClean="0"/>
              <a:t>4/12/2023</a:t>
            </a:fld>
            <a:endParaRPr lang="da-DK"/>
          </a:p>
        </p:txBody>
      </p:sp>
      <p:sp>
        <p:nvSpPr>
          <p:cNvPr id="6" name="Pladsholder til sidefod 5"/>
          <p:cNvSpPr>
            <a:spLocks noGrp="1"/>
          </p:cNvSpPr>
          <p:nvPr>
            <p:ph type="ftr" sz="quarter" idx="11"/>
          </p:nvPr>
        </p:nvSpPr>
        <p:spPr/>
        <p:txBody>
          <a:bodyPr/>
          <a:lstStyle/>
          <a:p>
            <a:r>
              <a:rPr lang="en-US"/>
              <a:t>Maja Henriksen, Head of Feed, Food and Sustainability,  Baltic Control Certification A/S </a:t>
            </a:r>
            <a:endParaRPr lang="da-DK"/>
          </a:p>
        </p:txBody>
      </p:sp>
      <p:sp>
        <p:nvSpPr>
          <p:cNvPr id="7" name="Pladsholder til diasnummer 6"/>
          <p:cNvSpPr>
            <a:spLocks noGrp="1"/>
          </p:cNvSpPr>
          <p:nvPr>
            <p:ph type="sldNum" sz="quarter" idx="12"/>
          </p:nvPr>
        </p:nvSpPr>
        <p:spPr/>
        <p:txBody>
          <a:bodyPr/>
          <a:lstStyle/>
          <a:p>
            <a:fld id="{164FE4C3-52E3-424D-BF1E-3618CAAF3DCB}" type="slidenum">
              <a:rPr lang="da-DK" smtClean="0"/>
              <a:t>‹#›</a:t>
            </a:fld>
            <a:endParaRPr lang="da-DK"/>
          </a:p>
        </p:txBody>
      </p:sp>
    </p:spTree>
    <p:extLst>
      <p:ext uri="{BB962C8B-B14F-4D97-AF65-F5344CB8AC3E}">
        <p14:creationId xmlns:p14="http://schemas.microsoft.com/office/powerpoint/2010/main" val="378008072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tretch>
            <a:fillRect/>
          </a:stretch>
        </a:blip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704634"/>
            <a:ext cx="8229600" cy="1143000"/>
          </a:xfrm>
          <a:prstGeom prst="rect">
            <a:avLst/>
          </a:prstGeom>
        </p:spPr>
        <p:txBody>
          <a:bodyPr vert="horz" lIns="91440" tIns="45720" rIns="91440" bIns="45720" rtlCol="0" anchor="ctr">
            <a:noAutofit/>
          </a:bodyPr>
          <a:lstStyle/>
          <a:p>
            <a:r>
              <a:rPr lang="da-DK" dirty="0"/>
              <a:t>Klik for at redigere i masteren</a:t>
            </a:r>
          </a:p>
        </p:txBody>
      </p:sp>
      <p:sp>
        <p:nvSpPr>
          <p:cNvPr id="3" name="Pladsholder til tekst 2"/>
          <p:cNvSpPr>
            <a:spLocks noGrp="1"/>
          </p:cNvSpPr>
          <p:nvPr>
            <p:ph type="body" idx="1"/>
          </p:nvPr>
        </p:nvSpPr>
        <p:spPr>
          <a:xfrm>
            <a:off x="457200" y="1589103"/>
            <a:ext cx="8229600" cy="4537060"/>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rgbClr val="002060"/>
                </a:solidFill>
              </a:defRPr>
            </a:lvl1pPr>
          </a:lstStyle>
          <a:p>
            <a:fld id="{6CA050FD-9E1B-4556-B980-00AA2EF425FF}" type="datetime1">
              <a:rPr lang="en-US" smtClean="0"/>
              <a:pPr/>
              <a:t>4/12/2023</a:t>
            </a:fld>
            <a:endParaRPr lang="da-DK" dirty="0"/>
          </a:p>
        </p:txBody>
      </p:sp>
      <p:sp>
        <p:nvSpPr>
          <p:cNvPr id="5" name="Pladsholder til sidefod 4"/>
          <p:cNvSpPr>
            <a:spLocks noGrp="1"/>
          </p:cNvSpPr>
          <p:nvPr>
            <p:ph type="ftr" sz="quarter" idx="3"/>
          </p:nvPr>
        </p:nvSpPr>
        <p:spPr>
          <a:xfrm>
            <a:off x="1429305" y="6356350"/>
            <a:ext cx="6551720" cy="365125"/>
          </a:xfrm>
          <a:prstGeom prst="rect">
            <a:avLst/>
          </a:prstGeom>
        </p:spPr>
        <p:txBody>
          <a:bodyPr vert="horz" lIns="91440" tIns="45720" rIns="91440" bIns="45720" rtlCol="0" anchor="ctr"/>
          <a:lstStyle>
            <a:lvl1pPr algn="ctr">
              <a:defRPr sz="1400">
                <a:solidFill>
                  <a:srgbClr val="002060"/>
                </a:solidFill>
              </a:defRPr>
            </a:lvl1pPr>
          </a:lstStyle>
          <a:p>
            <a:r>
              <a:rPr lang="en-US" dirty="0"/>
              <a:t>Maja Henriksen, Head of Feed, Food and Sustainability,  Baltic Control Certification A/S </a:t>
            </a:r>
            <a:endParaRPr lang="da-DK" dirty="0"/>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rgbClr val="002060"/>
                </a:solidFill>
              </a:defRPr>
            </a:lvl1pPr>
          </a:lstStyle>
          <a:p>
            <a:fld id="{164FE4C3-52E3-424D-BF1E-3618CAAF3DCB}" type="slidenum">
              <a:rPr lang="da-DK" smtClean="0"/>
              <a:pPr/>
              <a:t>‹#›</a:t>
            </a:fld>
            <a:endParaRPr lang="da-DK" dirty="0"/>
          </a:p>
        </p:txBody>
      </p:sp>
    </p:spTree>
    <p:extLst>
      <p:ext uri="{BB962C8B-B14F-4D97-AF65-F5344CB8AC3E}">
        <p14:creationId xmlns:p14="http://schemas.microsoft.com/office/powerpoint/2010/main" val="3122732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p:txStyles>
    <p:titleStyle>
      <a:lvl1pPr algn="l" defTabSz="457200" rtl="0" eaLnBrk="1" latinLnBrk="0" hangingPunct="1">
        <a:spcBef>
          <a:spcPct val="0"/>
        </a:spcBef>
        <a:buNone/>
        <a:defRPr sz="3200" kern="1200">
          <a:solidFill>
            <a:srgbClr val="002060"/>
          </a:solidFill>
          <a:latin typeface="Eurostile Bold Extended #2" panose="020B060402020202020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a:stretch>
        </a:blipFill>
        <a:effectLst/>
      </p:bgPr>
    </p:bg>
    <p:spTree>
      <p:nvGrpSpPr>
        <p:cNvPr id="1" name=""/>
        <p:cNvGrpSpPr/>
        <p:nvPr/>
      </p:nvGrpSpPr>
      <p:grpSpPr>
        <a:xfrm>
          <a:off x="0" y="0"/>
          <a:ext cx="0" cy="0"/>
          <a:chOff x="0" y="0"/>
          <a:chExt cx="0" cy="0"/>
        </a:xfrm>
      </p:grpSpPr>
      <p:sp>
        <p:nvSpPr>
          <p:cNvPr id="5" name="Tekstfelt 4"/>
          <p:cNvSpPr txBox="1"/>
          <p:nvPr/>
        </p:nvSpPr>
        <p:spPr>
          <a:xfrm>
            <a:off x="2889379" y="852871"/>
            <a:ext cx="5577576" cy="823783"/>
          </a:xfrm>
          <a:prstGeom prst="rect">
            <a:avLst/>
          </a:prstGeom>
          <a:noFill/>
        </p:spPr>
        <p:txBody>
          <a:bodyPr wrap="square" lIns="0" tIns="0" rIns="0" bIns="0" rtlCol="0">
            <a:spAutoFit/>
          </a:bodyPr>
          <a:lstStyle/>
          <a:p>
            <a:pPr algn="r"/>
            <a:r>
              <a:rPr lang="da-DK" sz="2700" cap="all" dirty="0">
                <a:solidFill>
                  <a:srgbClr val="1E3067"/>
                </a:solidFill>
                <a:latin typeface="Eurostile Extended #2"/>
                <a:cs typeface="Eurostile Extended #2"/>
              </a:rPr>
              <a:t>Global </a:t>
            </a:r>
            <a:r>
              <a:rPr lang="da-DK" sz="2700" cap="all" dirty="0" err="1">
                <a:solidFill>
                  <a:srgbClr val="1E3067"/>
                </a:solidFill>
                <a:latin typeface="Eurostile Extended #2"/>
                <a:cs typeface="Eurostile Extended #2"/>
              </a:rPr>
              <a:t>Coverage</a:t>
            </a:r>
            <a:r>
              <a:rPr lang="da-DK" sz="2700" cap="all" dirty="0">
                <a:solidFill>
                  <a:srgbClr val="1E3067"/>
                </a:solidFill>
                <a:latin typeface="Eurostile Extended #2"/>
                <a:cs typeface="Eurostile Extended #2"/>
              </a:rPr>
              <a:t>   &amp; </a:t>
            </a:r>
            <a:r>
              <a:rPr lang="da-DK" sz="2700" cap="all" dirty="0" err="1">
                <a:solidFill>
                  <a:srgbClr val="1E3067"/>
                </a:solidFill>
                <a:latin typeface="Eurostile Extended #2"/>
                <a:cs typeface="Eurostile Extended #2"/>
              </a:rPr>
              <a:t>local</a:t>
            </a:r>
            <a:r>
              <a:rPr lang="da-DK" sz="2700" cap="all" dirty="0">
                <a:solidFill>
                  <a:srgbClr val="1E3067"/>
                </a:solidFill>
                <a:latin typeface="Eurostile Extended #2"/>
                <a:cs typeface="Eurostile Extended #2"/>
              </a:rPr>
              <a:t> </a:t>
            </a:r>
            <a:r>
              <a:rPr lang="da-DK" sz="2700" cap="all" dirty="0" err="1">
                <a:solidFill>
                  <a:srgbClr val="1E3067"/>
                </a:solidFill>
                <a:latin typeface="Eurostile Extended #2"/>
                <a:cs typeface="Eurostile Extended #2"/>
              </a:rPr>
              <a:t>insight</a:t>
            </a:r>
            <a:endParaRPr lang="da-DK" sz="2700" cap="all" dirty="0">
              <a:solidFill>
                <a:srgbClr val="1E3067"/>
              </a:solidFill>
              <a:latin typeface="Eurostile Extended #2"/>
              <a:cs typeface="Eurostile Extended #2"/>
            </a:endParaRPr>
          </a:p>
        </p:txBody>
      </p:sp>
      <p:sp>
        <p:nvSpPr>
          <p:cNvPr id="6" name="Tekstfelt 5"/>
          <p:cNvSpPr txBox="1"/>
          <p:nvPr/>
        </p:nvSpPr>
        <p:spPr>
          <a:xfrm>
            <a:off x="4086143" y="2699766"/>
            <a:ext cx="4855941" cy="923330"/>
          </a:xfrm>
          <a:prstGeom prst="rect">
            <a:avLst/>
          </a:prstGeom>
          <a:noFill/>
        </p:spPr>
        <p:txBody>
          <a:bodyPr wrap="square" lIns="0" tIns="0" rIns="0" bIns="0" rtlCol="0">
            <a:spAutoFit/>
          </a:bodyPr>
          <a:lstStyle/>
          <a:p>
            <a:pPr algn="ctr"/>
            <a:r>
              <a:rPr lang="da-DK" sz="2000" cap="all" dirty="0">
                <a:solidFill>
                  <a:srgbClr val="1E3067"/>
                </a:solidFill>
                <a:latin typeface="Eurostile Bold Extended #2"/>
                <a:cs typeface="Eurostile Bold Extended #2"/>
              </a:rPr>
              <a:t>Mass </a:t>
            </a:r>
            <a:r>
              <a:rPr lang="da-DK" sz="2000" cap="all" dirty="0" err="1">
                <a:solidFill>
                  <a:srgbClr val="1E3067"/>
                </a:solidFill>
                <a:latin typeface="Eurostile Bold Extended #2"/>
                <a:cs typeface="Eurostile Bold Extended #2"/>
              </a:rPr>
              <a:t>balancing</a:t>
            </a:r>
            <a:r>
              <a:rPr lang="da-DK" sz="2000" cap="all" dirty="0">
                <a:solidFill>
                  <a:srgbClr val="1E3067"/>
                </a:solidFill>
                <a:latin typeface="Eurostile Bold Extended #2"/>
                <a:cs typeface="Eurostile Bold Extended #2"/>
              </a:rPr>
              <a:t> in Bioplastic </a:t>
            </a:r>
            <a:r>
              <a:rPr lang="da-DK" sz="2000" cap="all" dirty="0" err="1">
                <a:solidFill>
                  <a:srgbClr val="1E3067"/>
                </a:solidFill>
                <a:latin typeface="Eurostile Bold Extended #2"/>
                <a:cs typeface="Eurostile Bold Extended #2"/>
              </a:rPr>
              <a:t>certification</a:t>
            </a:r>
            <a:endParaRPr lang="da-DK" sz="2000" cap="all" dirty="0">
              <a:solidFill>
                <a:srgbClr val="1E3067"/>
              </a:solidFill>
              <a:latin typeface="Eurostile Bold Extended #2"/>
              <a:cs typeface="Eurostile Bold Extended #2"/>
            </a:endParaRPr>
          </a:p>
        </p:txBody>
      </p:sp>
      <p:sp>
        <p:nvSpPr>
          <p:cNvPr id="2" name="Tekstfelt 1"/>
          <p:cNvSpPr txBox="1"/>
          <p:nvPr/>
        </p:nvSpPr>
        <p:spPr>
          <a:xfrm>
            <a:off x="2782889" y="367296"/>
            <a:ext cx="184666" cy="369332"/>
          </a:xfrm>
          <a:prstGeom prst="rect">
            <a:avLst/>
          </a:prstGeom>
          <a:noFill/>
        </p:spPr>
        <p:txBody>
          <a:bodyPr wrap="none" rtlCol="0">
            <a:spAutoFit/>
          </a:bodyPr>
          <a:lstStyle/>
          <a:p>
            <a:endParaRPr lang="da-DK"/>
          </a:p>
        </p:txBody>
      </p:sp>
      <p:pic>
        <p:nvPicPr>
          <p:cNvPr id="7" name="Picture 6">
            <a:extLst>
              <a:ext uri="{FF2B5EF4-FFF2-40B4-BE49-F238E27FC236}">
                <a16:creationId xmlns:a16="http://schemas.microsoft.com/office/drawing/2014/main" id="{4BCF8DA8-C2AB-3BB0-324B-2387A3E0ECA0}"/>
              </a:ext>
            </a:extLst>
          </p:cNvPr>
          <p:cNvPicPr>
            <a:picLocks noChangeAspect="1"/>
          </p:cNvPicPr>
          <p:nvPr/>
        </p:nvPicPr>
        <p:blipFill>
          <a:blip r:embed="rId4"/>
          <a:stretch>
            <a:fillRect/>
          </a:stretch>
        </p:blipFill>
        <p:spPr>
          <a:xfrm>
            <a:off x="5334083" y="5942188"/>
            <a:ext cx="3608001" cy="414748"/>
          </a:xfrm>
          <a:prstGeom prst="rect">
            <a:avLst/>
          </a:prstGeom>
        </p:spPr>
      </p:pic>
      <p:sp>
        <p:nvSpPr>
          <p:cNvPr id="3" name="Pladsholder til dato 2">
            <a:extLst>
              <a:ext uri="{FF2B5EF4-FFF2-40B4-BE49-F238E27FC236}">
                <a16:creationId xmlns:a16="http://schemas.microsoft.com/office/drawing/2014/main" id="{EC9831FE-040C-FE2A-27D4-3494AB6E6560}"/>
              </a:ext>
            </a:extLst>
          </p:cNvPr>
          <p:cNvSpPr>
            <a:spLocks noGrp="1"/>
          </p:cNvSpPr>
          <p:nvPr>
            <p:ph type="dt" sz="half" idx="10"/>
          </p:nvPr>
        </p:nvSpPr>
        <p:spPr/>
        <p:txBody>
          <a:bodyPr/>
          <a:lstStyle/>
          <a:p>
            <a:fld id="{3D41669A-0F50-45A4-98AB-9B3FECC5F87A}" type="datetime1">
              <a:rPr lang="en-US" smtClean="0"/>
              <a:t>4/12/2023</a:t>
            </a:fld>
            <a:endParaRPr lang="da-DK"/>
          </a:p>
        </p:txBody>
      </p:sp>
      <p:sp>
        <p:nvSpPr>
          <p:cNvPr id="8" name="Pladsholder til slidenummer 7">
            <a:extLst>
              <a:ext uri="{FF2B5EF4-FFF2-40B4-BE49-F238E27FC236}">
                <a16:creationId xmlns:a16="http://schemas.microsoft.com/office/drawing/2014/main" id="{4C44D4DA-C83A-39D9-9345-6F56D20B5E21}"/>
              </a:ext>
            </a:extLst>
          </p:cNvPr>
          <p:cNvSpPr>
            <a:spLocks noGrp="1"/>
          </p:cNvSpPr>
          <p:nvPr>
            <p:ph type="sldNum" sz="quarter" idx="12"/>
          </p:nvPr>
        </p:nvSpPr>
        <p:spPr/>
        <p:txBody>
          <a:bodyPr/>
          <a:lstStyle/>
          <a:p>
            <a:fld id="{164FE4C3-52E3-424D-BF1E-3618CAAF3DCB}" type="slidenum">
              <a:rPr lang="da-DK" smtClean="0"/>
              <a:t>1</a:t>
            </a:fld>
            <a:endParaRPr lang="da-DK"/>
          </a:p>
        </p:txBody>
      </p:sp>
      <p:sp>
        <p:nvSpPr>
          <p:cNvPr id="9" name="Footer Placeholder 4">
            <a:extLst>
              <a:ext uri="{FF2B5EF4-FFF2-40B4-BE49-F238E27FC236}">
                <a16:creationId xmlns:a16="http://schemas.microsoft.com/office/drawing/2014/main" id="{DE74AEDE-23BC-0169-C4CD-96E0066F16C2}"/>
              </a:ext>
            </a:extLst>
          </p:cNvPr>
          <p:cNvSpPr>
            <a:spLocks noGrp="1"/>
          </p:cNvSpPr>
          <p:nvPr>
            <p:ph type="ftr" sz="quarter" idx="11"/>
          </p:nvPr>
        </p:nvSpPr>
        <p:spPr>
          <a:xfrm>
            <a:off x="5334083" y="5174901"/>
            <a:ext cx="3352717" cy="661556"/>
          </a:xfrm>
        </p:spPr>
        <p:txBody>
          <a:bodyPr anchor="ctr">
            <a:noAutofit/>
          </a:bodyPr>
          <a:lstStyle/>
          <a:p>
            <a:pPr>
              <a:spcAft>
                <a:spcPts val="450"/>
              </a:spcAft>
            </a:pPr>
            <a:r>
              <a:rPr lang="en-US" sz="1200" dirty="0">
                <a:solidFill>
                  <a:srgbClr val="002060"/>
                </a:solidFill>
                <a:latin typeface="Eurostile Bold Extended #2" panose="020B0604020202020204" charset="0"/>
              </a:rPr>
              <a:t>Maja Henriksen, </a:t>
            </a:r>
          </a:p>
          <a:p>
            <a:pPr>
              <a:spcAft>
                <a:spcPts val="450"/>
              </a:spcAft>
            </a:pPr>
            <a:r>
              <a:rPr lang="en-US" sz="1200" dirty="0">
                <a:solidFill>
                  <a:srgbClr val="002060"/>
                </a:solidFill>
                <a:latin typeface="Eurostile Bold Extended #2" panose="020B0604020202020204" charset="0"/>
              </a:rPr>
              <a:t>Head of Feed, Food and Sustainability </a:t>
            </a:r>
            <a:endParaRPr lang="da-DK" sz="1200" dirty="0">
              <a:solidFill>
                <a:srgbClr val="002060"/>
              </a:solidFill>
              <a:latin typeface="Eurostile Bold Extended #2" panose="020B0604020202020204" charset="0"/>
            </a:endParaRPr>
          </a:p>
        </p:txBody>
      </p:sp>
    </p:spTree>
    <p:extLst>
      <p:ext uri="{BB962C8B-B14F-4D97-AF65-F5344CB8AC3E}">
        <p14:creationId xmlns:p14="http://schemas.microsoft.com/office/powerpoint/2010/main" val="105386050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CCEE3-B684-BFEB-BC1C-FBC5FB38EECF}"/>
              </a:ext>
            </a:extLst>
          </p:cNvPr>
          <p:cNvSpPr>
            <a:spLocks noGrp="1"/>
          </p:cNvSpPr>
          <p:nvPr>
            <p:ph type="title"/>
          </p:nvPr>
        </p:nvSpPr>
        <p:spPr>
          <a:xfrm>
            <a:off x="295817" y="748905"/>
            <a:ext cx="8552366" cy="1143000"/>
          </a:xfrm>
        </p:spPr>
        <p:txBody>
          <a:bodyPr>
            <a:normAutofit fontScale="90000"/>
          </a:bodyPr>
          <a:lstStyle/>
          <a:p>
            <a:pPr algn="l"/>
            <a:r>
              <a:rPr lang="da-DK" sz="2800" dirty="0" err="1"/>
              <a:t>Required</a:t>
            </a:r>
            <a:r>
              <a:rPr lang="da-DK" sz="2800" dirty="0"/>
              <a:t> </a:t>
            </a:r>
            <a:r>
              <a:rPr lang="da-DK" sz="2800" dirty="0" err="1"/>
              <a:t>documentation</a:t>
            </a:r>
            <a:r>
              <a:rPr lang="da-DK" sz="2800" dirty="0"/>
              <a:t> – </a:t>
            </a:r>
            <a:br>
              <a:rPr lang="da-DK" sz="2800" dirty="0"/>
            </a:br>
            <a:r>
              <a:rPr lang="da-DK" sz="2800" dirty="0" err="1"/>
              <a:t>Scope</a:t>
            </a:r>
            <a:r>
              <a:rPr lang="da-DK" sz="2800" dirty="0"/>
              <a:t> and </a:t>
            </a:r>
            <a:r>
              <a:rPr lang="da-DK" sz="2800" dirty="0" err="1"/>
              <a:t>raw</a:t>
            </a:r>
            <a:r>
              <a:rPr lang="da-DK" sz="2800" dirty="0"/>
              <a:t> </a:t>
            </a:r>
            <a:r>
              <a:rPr lang="da-DK" sz="2800" dirty="0" err="1"/>
              <a:t>material</a:t>
            </a:r>
            <a:r>
              <a:rPr lang="da-DK" sz="2800" dirty="0"/>
              <a:t> </a:t>
            </a:r>
            <a:r>
              <a:rPr lang="da-DK" sz="2800" dirty="0" err="1"/>
              <a:t>categorization</a:t>
            </a:r>
            <a:endParaRPr lang="da-DK" sz="2800" dirty="0"/>
          </a:p>
        </p:txBody>
      </p:sp>
      <p:sp>
        <p:nvSpPr>
          <p:cNvPr id="4" name="Date Placeholder 3">
            <a:extLst>
              <a:ext uri="{FF2B5EF4-FFF2-40B4-BE49-F238E27FC236}">
                <a16:creationId xmlns:a16="http://schemas.microsoft.com/office/drawing/2014/main" id="{778D6D18-830F-083B-4156-DED1EFC0A5AB}"/>
              </a:ext>
            </a:extLst>
          </p:cNvPr>
          <p:cNvSpPr>
            <a:spLocks noGrp="1"/>
          </p:cNvSpPr>
          <p:nvPr>
            <p:ph type="dt" sz="half" idx="10"/>
          </p:nvPr>
        </p:nvSpPr>
        <p:spPr/>
        <p:txBody>
          <a:bodyPr/>
          <a:lstStyle/>
          <a:p>
            <a:fld id="{3853BC2B-778D-42C3-9582-9EFD5605B68C}" type="datetime1">
              <a:rPr lang="en-US" smtClean="0"/>
              <a:t>4/12/2023</a:t>
            </a:fld>
            <a:endParaRPr lang="da-DK"/>
          </a:p>
        </p:txBody>
      </p:sp>
      <p:sp>
        <p:nvSpPr>
          <p:cNvPr id="6" name="Slide Number Placeholder 5">
            <a:extLst>
              <a:ext uri="{FF2B5EF4-FFF2-40B4-BE49-F238E27FC236}">
                <a16:creationId xmlns:a16="http://schemas.microsoft.com/office/drawing/2014/main" id="{F04321B9-89B1-ED08-ED48-187B449FE395}"/>
              </a:ext>
            </a:extLst>
          </p:cNvPr>
          <p:cNvSpPr>
            <a:spLocks noGrp="1"/>
          </p:cNvSpPr>
          <p:nvPr>
            <p:ph type="sldNum" sz="quarter" idx="12"/>
          </p:nvPr>
        </p:nvSpPr>
        <p:spPr/>
        <p:txBody>
          <a:bodyPr/>
          <a:lstStyle/>
          <a:p>
            <a:fld id="{164FE4C3-52E3-424D-BF1E-3618CAAF3DCB}" type="slidenum">
              <a:rPr lang="da-DK" smtClean="0"/>
              <a:t>10</a:t>
            </a:fld>
            <a:endParaRPr lang="da-DK"/>
          </a:p>
        </p:txBody>
      </p:sp>
      <p:sp>
        <p:nvSpPr>
          <p:cNvPr id="5" name="Pladsholder til sidefod 6">
            <a:extLst>
              <a:ext uri="{FF2B5EF4-FFF2-40B4-BE49-F238E27FC236}">
                <a16:creationId xmlns:a16="http://schemas.microsoft.com/office/drawing/2014/main" id="{68B87CAF-1A98-57E2-76FB-B6CEA4C1580F}"/>
              </a:ext>
            </a:extLst>
          </p:cNvPr>
          <p:cNvSpPr txBox="1">
            <a:spLocks/>
          </p:cNvSpPr>
          <p:nvPr/>
        </p:nvSpPr>
        <p:spPr>
          <a:xfrm>
            <a:off x="1571348" y="6356350"/>
            <a:ext cx="6454066" cy="365125"/>
          </a:xfrm>
          <a:prstGeom prst="rect">
            <a:avLst/>
          </a:prstGeom>
        </p:spPr>
        <p:txBody>
          <a:bodyPr vert="horz" lIns="91440" tIns="45720" rIns="91440" bIns="45720" rtlCol="0" anchor="ctr"/>
          <a:lstStyle>
            <a:defPPr>
              <a:defRPr lang="da-DK"/>
            </a:defPPr>
            <a:lvl1pPr marL="0" algn="ctr" defTabSz="457200" rtl="0" eaLnBrk="1" latinLnBrk="0" hangingPunct="1">
              <a:defRPr sz="1400" kern="1200">
                <a:solidFill>
                  <a:srgbClr val="00206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Maja Henriksen, Head of Feed, Food and Sustainability,  Baltic Control Certification A/S </a:t>
            </a:r>
            <a:endParaRPr lang="da-DK" dirty="0"/>
          </a:p>
        </p:txBody>
      </p:sp>
      <p:pic>
        <p:nvPicPr>
          <p:cNvPr id="11" name="Picture 10">
            <a:extLst>
              <a:ext uri="{FF2B5EF4-FFF2-40B4-BE49-F238E27FC236}">
                <a16:creationId xmlns:a16="http://schemas.microsoft.com/office/drawing/2014/main" id="{CE7D2C50-209F-FB27-ABFC-ED6B675A6DED}"/>
              </a:ext>
            </a:extLst>
          </p:cNvPr>
          <p:cNvPicPr>
            <a:picLocks noChangeAspect="1"/>
          </p:cNvPicPr>
          <p:nvPr/>
        </p:nvPicPr>
        <p:blipFill>
          <a:blip r:embed="rId2"/>
          <a:stretch>
            <a:fillRect/>
          </a:stretch>
        </p:blipFill>
        <p:spPr>
          <a:xfrm>
            <a:off x="313946" y="4033806"/>
            <a:ext cx="1821934" cy="1871175"/>
          </a:xfrm>
          <a:prstGeom prst="rect">
            <a:avLst/>
          </a:prstGeom>
        </p:spPr>
      </p:pic>
      <p:pic>
        <p:nvPicPr>
          <p:cNvPr id="13" name="Picture 12">
            <a:extLst>
              <a:ext uri="{FF2B5EF4-FFF2-40B4-BE49-F238E27FC236}">
                <a16:creationId xmlns:a16="http://schemas.microsoft.com/office/drawing/2014/main" id="{AD11CC89-20AF-9600-DB3A-38E187C9B329}"/>
              </a:ext>
            </a:extLst>
          </p:cNvPr>
          <p:cNvPicPr>
            <a:picLocks noChangeAspect="1"/>
          </p:cNvPicPr>
          <p:nvPr/>
        </p:nvPicPr>
        <p:blipFill>
          <a:blip r:embed="rId3"/>
          <a:stretch>
            <a:fillRect/>
          </a:stretch>
        </p:blipFill>
        <p:spPr>
          <a:xfrm>
            <a:off x="476690" y="2117257"/>
            <a:ext cx="1659190" cy="1675298"/>
          </a:xfrm>
          <a:prstGeom prst="rect">
            <a:avLst/>
          </a:prstGeom>
        </p:spPr>
      </p:pic>
      <p:sp>
        <p:nvSpPr>
          <p:cNvPr id="17" name="TextBox 16">
            <a:extLst>
              <a:ext uri="{FF2B5EF4-FFF2-40B4-BE49-F238E27FC236}">
                <a16:creationId xmlns:a16="http://schemas.microsoft.com/office/drawing/2014/main" id="{44974BFD-05A2-2A79-5E51-2A2D8C86B6DD}"/>
              </a:ext>
            </a:extLst>
          </p:cNvPr>
          <p:cNvSpPr txBox="1"/>
          <p:nvPr/>
        </p:nvSpPr>
        <p:spPr>
          <a:xfrm>
            <a:off x="3222245" y="2718816"/>
            <a:ext cx="3779447" cy="382092"/>
          </a:xfrm>
          <a:prstGeom prst="rect">
            <a:avLst/>
          </a:prstGeom>
          <a:noFill/>
        </p:spPr>
        <p:txBody>
          <a:bodyPr wrap="square" rtlCol="0">
            <a:spAutoFit/>
          </a:bodyPr>
          <a:lstStyle/>
          <a:p>
            <a:pPr>
              <a:lnSpc>
                <a:spcPct val="150000"/>
              </a:lnSpc>
              <a:buClr>
                <a:srgbClr val="FF0000"/>
              </a:buClr>
            </a:pPr>
            <a:r>
              <a:rPr lang="da-DK" sz="1400" b="1" dirty="0"/>
              <a:t>Bio </a:t>
            </a:r>
            <a:r>
              <a:rPr lang="da-DK" sz="1400" b="1" dirty="0" err="1"/>
              <a:t>materials</a:t>
            </a:r>
            <a:endParaRPr lang="da-DK" sz="1400" b="1" dirty="0"/>
          </a:p>
        </p:txBody>
      </p:sp>
      <p:sp>
        <p:nvSpPr>
          <p:cNvPr id="18" name="TextBox 17">
            <a:extLst>
              <a:ext uri="{FF2B5EF4-FFF2-40B4-BE49-F238E27FC236}">
                <a16:creationId xmlns:a16="http://schemas.microsoft.com/office/drawing/2014/main" id="{B9D0A949-9741-18F9-FEBC-DFF56B4C0FE3}"/>
              </a:ext>
            </a:extLst>
          </p:cNvPr>
          <p:cNvSpPr txBox="1"/>
          <p:nvPr/>
        </p:nvSpPr>
        <p:spPr>
          <a:xfrm>
            <a:off x="2991466" y="4703301"/>
            <a:ext cx="3779447" cy="382092"/>
          </a:xfrm>
          <a:prstGeom prst="rect">
            <a:avLst/>
          </a:prstGeom>
          <a:noFill/>
        </p:spPr>
        <p:txBody>
          <a:bodyPr wrap="square" rtlCol="0">
            <a:spAutoFit/>
          </a:bodyPr>
          <a:lstStyle/>
          <a:p>
            <a:pPr>
              <a:lnSpc>
                <a:spcPct val="150000"/>
              </a:lnSpc>
              <a:buClr>
                <a:srgbClr val="FF0000"/>
              </a:buClr>
            </a:pPr>
            <a:r>
              <a:rPr lang="da-DK" sz="1400" b="1" dirty="0"/>
              <a:t>Bio-</a:t>
            </a:r>
            <a:r>
              <a:rPr lang="da-DK" sz="1400" b="1" dirty="0" err="1"/>
              <a:t>circular</a:t>
            </a:r>
            <a:r>
              <a:rPr lang="da-DK" sz="1400" b="1" dirty="0"/>
              <a:t> </a:t>
            </a:r>
            <a:r>
              <a:rPr lang="da-DK" sz="1400" b="1" dirty="0" err="1"/>
              <a:t>materials</a:t>
            </a:r>
            <a:endParaRPr lang="da-DK" sz="1400" b="1" dirty="0"/>
          </a:p>
        </p:txBody>
      </p:sp>
      <p:sp>
        <p:nvSpPr>
          <p:cNvPr id="20" name="Rectangle 19">
            <a:extLst>
              <a:ext uri="{FF2B5EF4-FFF2-40B4-BE49-F238E27FC236}">
                <a16:creationId xmlns:a16="http://schemas.microsoft.com/office/drawing/2014/main" id="{1FE9266B-A921-A60D-5CBE-B5A59B3DA084}"/>
              </a:ext>
            </a:extLst>
          </p:cNvPr>
          <p:cNvSpPr/>
          <p:nvPr/>
        </p:nvSpPr>
        <p:spPr>
          <a:xfrm>
            <a:off x="2807973" y="4703301"/>
            <a:ext cx="2133600" cy="485825"/>
          </a:xfrm>
          <a:prstGeom prst="rect">
            <a:avLst/>
          </a:prstGeom>
          <a:noFill/>
          <a:ln w="19050">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350"/>
          </a:p>
        </p:txBody>
      </p:sp>
      <p:sp>
        <p:nvSpPr>
          <p:cNvPr id="22" name="TextBox 21">
            <a:extLst>
              <a:ext uri="{FF2B5EF4-FFF2-40B4-BE49-F238E27FC236}">
                <a16:creationId xmlns:a16="http://schemas.microsoft.com/office/drawing/2014/main" id="{E6EF7655-8D61-8042-AF54-C8D1661FC9E1}"/>
              </a:ext>
            </a:extLst>
          </p:cNvPr>
          <p:cNvSpPr txBox="1"/>
          <p:nvPr/>
        </p:nvSpPr>
        <p:spPr>
          <a:xfrm>
            <a:off x="5238206" y="2448197"/>
            <a:ext cx="3148148" cy="1754326"/>
          </a:xfrm>
          <a:prstGeom prst="rect">
            <a:avLst/>
          </a:prstGeom>
          <a:noFill/>
        </p:spPr>
        <p:txBody>
          <a:bodyPr wrap="square">
            <a:spAutoFit/>
          </a:bodyPr>
          <a:lstStyle/>
          <a:p>
            <a:pPr marL="0" indent="0" algn="ctr">
              <a:buClr>
                <a:srgbClr val="FF0000"/>
              </a:buClr>
              <a:buNone/>
            </a:pPr>
            <a:r>
              <a:rPr lang="en-US" sz="1800" i="1" dirty="0">
                <a:latin typeface="Calibri" panose="020F0502020204030204" pitchFamily="34" charset="0"/>
                <a:cs typeface="Calibri" panose="020F0502020204030204" pitchFamily="34" charset="0"/>
              </a:rPr>
              <a:t>The raw material complies with the relevant sustainability criteria according to Art. 29 (3)-(7) RED II</a:t>
            </a:r>
          </a:p>
          <a:p>
            <a:pPr marL="0" indent="0" algn="ctr">
              <a:buClr>
                <a:srgbClr val="FF0000"/>
              </a:buClr>
              <a:buNone/>
            </a:pPr>
            <a:endParaRPr lang="en-US" i="1" dirty="0">
              <a:latin typeface="Calibri" panose="020F0502020204030204" pitchFamily="34" charset="0"/>
              <a:cs typeface="Calibri" panose="020F0502020204030204" pitchFamily="34" charset="0"/>
            </a:endParaRPr>
          </a:p>
          <a:p>
            <a:pPr marL="0" indent="0" algn="ctr">
              <a:buClr>
                <a:srgbClr val="FF0000"/>
              </a:buClr>
              <a:buNone/>
            </a:pPr>
            <a:r>
              <a:rPr lang="en-US" sz="1800" b="1" dirty="0">
                <a:latin typeface="Calibri" panose="020F0502020204030204" pitchFamily="34" charset="0"/>
                <a:cs typeface="Calibri" panose="020F0502020204030204" pitchFamily="34" charset="0"/>
              </a:rPr>
              <a:t>And/or</a:t>
            </a:r>
          </a:p>
        </p:txBody>
      </p:sp>
      <p:sp>
        <p:nvSpPr>
          <p:cNvPr id="24" name="TextBox 23">
            <a:extLst>
              <a:ext uri="{FF2B5EF4-FFF2-40B4-BE49-F238E27FC236}">
                <a16:creationId xmlns:a16="http://schemas.microsoft.com/office/drawing/2014/main" id="{C56803D2-7996-D241-DF0C-78C994DD6128}"/>
              </a:ext>
            </a:extLst>
          </p:cNvPr>
          <p:cNvSpPr txBox="1"/>
          <p:nvPr/>
        </p:nvSpPr>
        <p:spPr>
          <a:xfrm>
            <a:off x="5238206" y="4468491"/>
            <a:ext cx="3148148" cy="923330"/>
          </a:xfrm>
          <a:prstGeom prst="rect">
            <a:avLst/>
          </a:prstGeom>
          <a:noFill/>
        </p:spPr>
        <p:txBody>
          <a:bodyPr wrap="square">
            <a:spAutoFit/>
          </a:bodyPr>
          <a:lstStyle/>
          <a:p>
            <a:pPr algn="ctr"/>
            <a:r>
              <a:rPr lang="en-US" sz="1800" i="1" dirty="0">
                <a:latin typeface="Calibri" panose="020F0502020204030204" pitchFamily="34" charset="0"/>
                <a:cs typeface="Calibri" panose="020F0502020204030204" pitchFamily="34" charset="0"/>
              </a:rPr>
              <a:t>The raw material meets the definition of waste or residue according to the RED II</a:t>
            </a:r>
            <a:endParaRPr lang="da-DK" dirty="0"/>
          </a:p>
        </p:txBody>
      </p:sp>
      <p:sp>
        <p:nvSpPr>
          <p:cNvPr id="25" name="Rectangle 24">
            <a:extLst>
              <a:ext uri="{FF2B5EF4-FFF2-40B4-BE49-F238E27FC236}">
                <a16:creationId xmlns:a16="http://schemas.microsoft.com/office/drawing/2014/main" id="{C194C9E7-84FA-1049-DF04-4A0145BB6E5B}"/>
              </a:ext>
            </a:extLst>
          </p:cNvPr>
          <p:cNvSpPr/>
          <p:nvPr/>
        </p:nvSpPr>
        <p:spPr>
          <a:xfrm>
            <a:off x="2807973" y="2696907"/>
            <a:ext cx="2133600" cy="485825"/>
          </a:xfrm>
          <a:prstGeom prst="rect">
            <a:avLst/>
          </a:prstGeom>
          <a:noFill/>
          <a:ln w="19050">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350"/>
          </a:p>
        </p:txBody>
      </p:sp>
    </p:spTree>
    <p:extLst>
      <p:ext uri="{BB962C8B-B14F-4D97-AF65-F5344CB8AC3E}">
        <p14:creationId xmlns:p14="http://schemas.microsoft.com/office/powerpoint/2010/main" val="404148703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CCEE3-B684-BFEB-BC1C-FBC5FB38EECF}"/>
              </a:ext>
            </a:extLst>
          </p:cNvPr>
          <p:cNvSpPr>
            <a:spLocks noGrp="1"/>
          </p:cNvSpPr>
          <p:nvPr>
            <p:ph type="title"/>
          </p:nvPr>
        </p:nvSpPr>
        <p:spPr>
          <a:xfrm>
            <a:off x="457200" y="1163675"/>
            <a:ext cx="8229600" cy="1143000"/>
          </a:xfrm>
        </p:spPr>
        <p:txBody>
          <a:bodyPr>
            <a:normAutofit fontScale="90000"/>
          </a:bodyPr>
          <a:lstStyle/>
          <a:p>
            <a:pPr algn="l"/>
            <a:r>
              <a:rPr lang="da-DK" dirty="0"/>
              <a:t>How do </a:t>
            </a:r>
            <a:r>
              <a:rPr lang="da-DK" dirty="0" err="1"/>
              <a:t>we</a:t>
            </a:r>
            <a:r>
              <a:rPr lang="da-DK" dirty="0"/>
              <a:t> as </a:t>
            </a:r>
            <a:r>
              <a:rPr lang="da-DK" dirty="0" err="1"/>
              <a:t>certification</a:t>
            </a:r>
            <a:r>
              <a:rPr lang="da-DK" dirty="0"/>
              <a:t> body </a:t>
            </a:r>
            <a:r>
              <a:rPr lang="da-DK" dirty="0" err="1"/>
              <a:t>ensure</a:t>
            </a:r>
            <a:r>
              <a:rPr lang="da-DK" dirty="0"/>
              <a:t> the information is </a:t>
            </a:r>
            <a:r>
              <a:rPr lang="da-DK" dirty="0" err="1"/>
              <a:t>correct</a:t>
            </a:r>
            <a:r>
              <a:rPr lang="da-DK" dirty="0"/>
              <a:t>?</a:t>
            </a:r>
          </a:p>
        </p:txBody>
      </p:sp>
      <p:sp>
        <p:nvSpPr>
          <p:cNvPr id="4" name="Date Placeholder 3">
            <a:extLst>
              <a:ext uri="{FF2B5EF4-FFF2-40B4-BE49-F238E27FC236}">
                <a16:creationId xmlns:a16="http://schemas.microsoft.com/office/drawing/2014/main" id="{778D6D18-830F-083B-4156-DED1EFC0A5AB}"/>
              </a:ext>
            </a:extLst>
          </p:cNvPr>
          <p:cNvSpPr>
            <a:spLocks noGrp="1"/>
          </p:cNvSpPr>
          <p:nvPr>
            <p:ph type="dt" sz="half" idx="10"/>
          </p:nvPr>
        </p:nvSpPr>
        <p:spPr/>
        <p:txBody>
          <a:bodyPr/>
          <a:lstStyle/>
          <a:p>
            <a:fld id="{3853BC2B-778D-42C3-9582-9EFD5605B68C}" type="datetime1">
              <a:rPr lang="en-US" smtClean="0"/>
              <a:t>4/12/2023</a:t>
            </a:fld>
            <a:endParaRPr lang="da-DK"/>
          </a:p>
        </p:txBody>
      </p:sp>
      <p:sp>
        <p:nvSpPr>
          <p:cNvPr id="6" name="Slide Number Placeholder 5">
            <a:extLst>
              <a:ext uri="{FF2B5EF4-FFF2-40B4-BE49-F238E27FC236}">
                <a16:creationId xmlns:a16="http://schemas.microsoft.com/office/drawing/2014/main" id="{F04321B9-89B1-ED08-ED48-187B449FE395}"/>
              </a:ext>
            </a:extLst>
          </p:cNvPr>
          <p:cNvSpPr>
            <a:spLocks noGrp="1"/>
          </p:cNvSpPr>
          <p:nvPr>
            <p:ph type="sldNum" sz="quarter" idx="12"/>
          </p:nvPr>
        </p:nvSpPr>
        <p:spPr/>
        <p:txBody>
          <a:bodyPr/>
          <a:lstStyle/>
          <a:p>
            <a:fld id="{164FE4C3-52E3-424D-BF1E-3618CAAF3DCB}" type="slidenum">
              <a:rPr lang="da-DK" smtClean="0"/>
              <a:t>11</a:t>
            </a:fld>
            <a:endParaRPr lang="da-DK"/>
          </a:p>
        </p:txBody>
      </p:sp>
      <p:sp>
        <p:nvSpPr>
          <p:cNvPr id="10" name="Pladsholder til sidefod 6">
            <a:extLst>
              <a:ext uri="{FF2B5EF4-FFF2-40B4-BE49-F238E27FC236}">
                <a16:creationId xmlns:a16="http://schemas.microsoft.com/office/drawing/2014/main" id="{AF028BC6-2534-B41A-CED0-1986FA05C41C}"/>
              </a:ext>
            </a:extLst>
          </p:cNvPr>
          <p:cNvSpPr txBox="1">
            <a:spLocks/>
          </p:cNvSpPr>
          <p:nvPr/>
        </p:nvSpPr>
        <p:spPr>
          <a:xfrm>
            <a:off x="1571348" y="6356350"/>
            <a:ext cx="6454066" cy="365125"/>
          </a:xfrm>
          <a:prstGeom prst="rect">
            <a:avLst/>
          </a:prstGeom>
        </p:spPr>
        <p:txBody>
          <a:bodyPr vert="horz" lIns="91440" tIns="45720" rIns="91440" bIns="45720" rtlCol="0" anchor="ctr"/>
          <a:lstStyle>
            <a:defPPr>
              <a:defRPr lang="da-DK"/>
            </a:defPPr>
            <a:lvl1pPr marL="0" algn="ctr" defTabSz="457200" rtl="0" eaLnBrk="1" latinLnBrk="0" hangingPunct="1">
              <a:defRPr sz="1400" kern="1200">
                <a:solidFill>
                  <a:srgbClr val="00206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Maja Henriksen, Head of Feed, Food and Sustainability,  Baltic Control Certification A/S </a:t>
            </a:r>
            <a:endParaRPr lang="da-DK" dirty="0"/>
          </a:p>
        </p:txBody>
      </p:sp>
      <p:sp>
        <p:nvSpPr>
          <p:cNvPr id="11" name="TextBox 10">
            <a:extLst>
              <a:ext uri="{FF2B5EF4-FFF2-40B4-BE49-F238E27FC236}">
                <a16:creationId xmlns:a16="http://schemas.microsoft.com/office/drawing/2014/main" id="{A0E6D93D-3656-A0F1-7424-649E5E481187}"/>
              </a:ext>
            </a:extLst>
          </p:cNvPr>
          <p:cNvSpPr txBox="1"/>
          <p:nvPr/>
        </p:nvSpPr>
        <p:spPr>
          <a:xfrm>
            <a:off x="544359" y="2567987"/>
            <a:ext cx="8058220" cy="3008772"/>
          </a:xfrm>
          <a:prstGeom prst="rect">
            <a:avLst/>
          </a:prstGeom>
          <a:noFill/>
        </p:spPr>
        <p:txBody>
          <a:bodyPr wrap="square" rtlCol="0">
            <a:spAutoFit/>
          </a:bodyPr>
          <a:lstStyle/>
          <a:p>
            <a:pPr marL="285750" indent="-285750">
              <a:lnSpc>
                <a:spcPct val="150000"/>
              </a:lnSpc>
              <a:buClr>
                <a:srgbClr val="FF0000"/>
              </a:buClr>
              <a:buFont typeface="Arial" panose="020B0604020202020204" pitchFamily="34" charset="0"/>
              <a:buChar char="•"/>
            </a:pPr>
            <a:r>
              <a:rPr lang="en-US" sz="1600" dirty="0"/>
              <a:t>Contracts</a:t>
            </a:r>
          </a:p>
          <a:p>
            <a:pPr marL="285750" indent="-285750">
              <a:lnSpc>
                <a:spcPct val="150000"/>
              </a:lnSpc>
              <a:buClr>
                <a:srgbClr val="FF0000"/>
              </a:buClr>
              <a:buFont typeface="Arial" panose="020B0604020202020204" pitchFamily="34" charset="0"/>
              <a:buChar char="•"/>
            </a:pPr>
            <a:r>
              <a:rPr lang="en-US" sz="1600" dirty="0"/>
              <a:t>Correct classification of material (through sample audits, permits, websites, etc.)</a:t>
            </a:r>
          </a:p>
          <a:p>
            <a:pPr marL="285750" indent="-285750">
              <a:lnSpc>
                <a:spcPct val="150000"/>
              </a:lnSpc>
              <a:buClr>
                <a:srgbClr val="FF0000"/>
              </a:buClr>
              <a:buFont typeface="Arial" panose="020B0604020202020204" pitchFamily="34" charset="0"/>
              <a:buChar char="•"/>
            </a:pPr>
            <a:r>
              <a:rPr lang="en-US" sz="1600" dirty="0"/>
              <a:t>Plausibility of amounts</a:t>
            </a:r>
          </a:p>
          <a:p>
            <a:pPr marL="285750" indent="-285750">
              <a:lnSpc>
                <a:spcPct val="150000"/>
              </a:lnSpc>
              <a:buClr>
                <a:srgbClr val="FF0000"/>
              </a:buClr>
              <a:buFont typeface="Arial" panose="020B0604020202020204" pitchFamily="34" charset="0"/>
              <a:buChar char="•"/>
            </a:pPr>
            <a:r>
              <a:rPr lang="en-US" sz="1600" dirty="0"/>
              <a:t>Certified suppliers of raw material </a:t>
            </a:r>
          </a:p>
          <a:p>
            <a:pPr marL="285750" indent="-285750">
              <a:lnSpc>
                <a:spcPct val="150000"/>
              </a:lnSpc>
              <a:buClr>
                <a:srgbClr val="FF0000"/>
              </a:buClr>
              <a:buFont typeface="Arial" panose="020B0604020202020204" pitchFamily="34" charset="0"/>
              <a:buChar char="•"/>
            </a:pPr>
            <a:r>
              <a:rPr lang="en-US" sz="1600" dirty="0"/>
              <a:t>Internal audit/approval process of suppliers of sustainable material</a:t>
            </a:r>
          </a:p>
          <a:p>
            <a:pPr marL="285750" indent="-285750">
              <a:lnSpc>
                <a:spcPct val="150000"/>
              </a:lnSpc>
              <a:buClr>
                <a:srgbClr val="FF0000"/>
              </a:buClr>
              <a:buFont typeface="Arial" panose="020B0604020202020204" pitchFamily="34" charset="0"/>
              <a:buChar char="•"/>
            </a:pPr>
            <a:r>
              <a:rPr lang="en-US" sz="1600" dirty="0"/>
              <a:t>Approval of incoming documentation for sustainable material</a:t>
            </a:r>
          </a:p>
          <a:p>
            <a:pPr marL="285750" indent="-285750">
              <a:lnSpc>
                <a:spcPct val="150000"/>
              </a:lnSpc>
              <a:buClr>
                <a:srgbClr val="FF0000"/>
              </a:buClr>
              <a:buFont typeface="Arial" panose="020B0604020202020204" pitchFamily="34" charset="0"/>
              <a:buChar char="•"/>
            </a:pPr>
            <a:r>
              <a:rPr lang="en-US" sz="1600" dirty="0"/>
              <a:t>Invoices
Delivery notes such as bill of lading, CRM document, etc. </a:t>
            </a:r>
          </a:p>
        </p:txBody>
      </p:sp>
      <p:pic>
        <p:nvPicPr>
          <p:cNvPr id="12" name="Picture 3">
            <a:extLst>
              <a:ext uri="{FF2B5EF4-FFF2-40B4-BE49-F238E27FC236}">
                <a16:creationId xmlns:a16="http://schemas.microsoft.com/office/drawing/2014/main" id="{1DF84641-EEEF-0A1E-6AC3-58DDD41F87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0276" y="3875924"/>
            <a:ext cx="1203376" cy="1263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589319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FEBBF-C035-FD98-8858-7732B472D3EC}"/>
              </a:ext>
            </a:extLst>
          </p:cNvPr>
          <p:cNvSpPr>
            <a:spLocks noGrp="1"/>
          </p:cNvSpPr>
          <p:nvPr>
            <p:ph type="title"/>
          </p:nvPr>
        </p:nvSpPr>
        <p:spPr>
          <a:xfrm>
            <a:off x="454867" y="1134584"/>
            <a:ext cx="8229600" cy="514352"/>
          </a:xfrm>
        </p:spPr>
        <p:txBody>
          <a:bodyPr anchor="ctr">
            <a:normAutofit fontScale="90000"/>
          </a:bodyPr>
          <a:lstStyle/>
          <a:p>
            <a:r>
              <a:rPr lang="da-DK" dirty="0"/>
              <a:t>Chain of </a:t>
            </a:r>
            <a:r>
              <a:rPr lang="da-DK" dirty="0" err="1"/>
              <a:t>Custody</a:t>
            </a:r>
            <a:r>
              <a:rPr lang="da-DK" dirty="0"/>
              <a:t> options </a:t>
            </a:r>
            <a:r>
              <a:rPr lang="da-DK" dirty="0" err="1"/>
              <a:t>applicable</a:t>
            </a:r>
            <a:r>
              <a:rPr lang="da-DK" dirty="0"/>
              <a:t> under </a:t>
            </a:r>
            <a:r>
              <a:rPr lang="da-DK" dirty="0" err="1"/>
              <a:t>certification</a:t>
            </a:r>
            <a:endParaRPr lang="da-DK" dirty="0"/>
          </a:p>
        </p:txBody>
      </p:sp>
      <p:sp>
        <p:nvSpPr>
          <p:cNvPr id="6" name="Slide Number Placeholder 5">
            <a:extLst>
              <a:ext uri="{FF2B5EF4-FFF2-40B4-BE49-F238E27FC236}">
                <a16:creationId xmlns:a16="http://schemas.microsoft.com/office/drawing/2014/main" id="{5F98FE45-E0DE-5864-0287-CBF1BBFC9B41}"/>
              </a:ext>
            </a:extLst>
          </p:cNvPr>
          <p:cNvSpPr>
            <a:spLocks noGrp="1"/>
          </p:cNvSpPr>
          <p:nvPr>
            <p:ph type="sldNum" sz="quarter" idx="12"/>
          </p:nvPr>
        </p:nvSpPr>
        <p:spPr>
          <a:xfrm>
            <a:off x="6723056" y="6415163"/>
            <a:ext cx="2133600" cy="273844"/>
          </a:xfrm>
        </p:spPr>
        <p:txBody>
          <a:bodyPr anchor="ctr">
            <a:normAutofit fontScale="92500" lnSpcReduction="10000"/>
          </a:bodyPr>
          <a:lstStyle/>
          <a:p>
            <a:pPr>
              <a:spcAft>
                <a:spcPts val="450"/>
              </a:spcAft>
            </a:pPr>
            <a:fld id="{164FE4C3-52E3-424D-BF1E-3618CAAF3DCB}" type="slidenum">
              <a:rPr lang="da-DK" smtClean="0"/>
              <a:pPr>
                <a:spcAft>
                  <a:spcPts val="450"/>
                </a:spcAft>
              </a:pPr>
              <a:t>12</a:t>
            </a:fld>
            <a:endParaRPr lang="da-DK" dirty="0"/>
          </a:p>
        </p:txBody>
      </p:sp>
      <p:sp>
        <p:nvSpPr>
          <p:cNvPr id="9" name="Pladsholder til sidefod 6">
            <a:extLst>
              <a:ext uri="{FF2B5EF4-FFF2-40B4-BE49-F238E27FC236}">
                <a16:creationId xmlns:a16="http://schemas.microsoft.com/office/drawing/2014/main" id="{98166108-F38F-3355-FC0E-E86D5370C069}"/>
              </a:ext>
            </a:extLst>
          </p:cNvPr>
          <p:cNvSpPr txBox="1">
            <a:spLocks/>
          </p:cNvSpPr>
          <p:nvPr/>
        </p:nvSpPr>
        <p:spPr>
          <a:xfrm>
            <a:off x="1571348" y="6356350"/>
            <a:ext cx="6454066" cy="365125"/>
          </a:xfrm>
          <a:prstGeom prst="rect">
            <a:avLst/>
          </a:prstGeom>
        </p:spPr>
        <p:txBody>
          <a:bodyPr vert="horz" lIns="91440" tIns="45720" rIns="91440" bIns="45720" rtlCol="0" anchor="ctr"/>
          <a:lstStyle>
            <a:defPPr>
              <a:defRPr lang="da-DK"/>
            </a:defPPr>
            <a:lvl1pPr marL="0" algn="ctr" defTabSz="457200" rtl="0" eaLnBrk="1" latinLnBrk="0" hangingPunct="1">
              <a:defRPr sz="1400" kern="1200">
                <a:solidFill>
                  <a:srgbClr val="00206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Maja Henriksen, Head of Feed, Food and Sustainability,  Baltic Control Certification A/S </a:t>
            </a:r>
            <a:endParaRPr lang="da-DK" dirty="0"/>
          </a:p>
        </p:txBody>
      </p:sp>
      <p:sp>
        <p:nvSpPr>
          <p:cNvPr id="10" name="Date Placeholder 3">
            <a:extLst>
              <a:ext uri="{FF2B5EF4-FFF2-40B4-BE49-F238E27FC236}">
                <a16:creationId xmlns:a16="http://schemas.microsoft.com/office/drawing/2014/main" id="{DEFCAE6E-A8E5-6965-7AE8-91A4DD3CD60A}"/>
              </a:ext>
            </a:extLst>
          </p:cNvPr>
          <p:cNvSpPr>
            <a:spLocks noGrp="1"/>
          </p:cNvSpPr>
          <p:nvPr>
            <p:ph type="dt" sz="half" idx="10"/>
          </p:nvPr>
        </p:nvSpPr>
        <p:spPr>
          <a:xfrm>
            <a:off x="457200" y="6356350"/>
            <a:ext cx="2133600" cy="365125"/>
          </a:xfrm>
        </p:spPr>
        <p:txBody>
          <a:bodyPr/>
          <a:lstStyle/>
          <a:p>
            <a:fld id="{3853BC2B-778D-42C3-9582-9EFD5605B68C}" type="datetime1">
              <a:rPr lang="en-US" smtClean="0"/>
              <a:t>4/12/2023</a:t>
            </a:fld>
            <a:endParaRPr lang="da-DK"/>
          </a:p>
        </p:txBody>
      </p:sp>
      <p:sp>
        <p:nvSpPr>
          <p:cNvPr id="15" name="TextBox 14">
            <a:extLst>
              <a:ext uri="{FF2B5EF4-FFF2-40B4-BE49-F238E27FC236}">
                <a16:creationId xmlns:a16="http://schemas.microsoft.com/office/drawing/2014/main" id="{3382281B-A502-0BC0-E67C-75A10CEB9406}"/>
              </a:ext>
            </a:extLst>
          </p:cNvPr>
          <p:cNvSpPr txBox="1"/>
          <p:nvPr/>
        </p:nvSpPr>
        <p:spPr>
          <a:xfrm>
            <a:off x="6264562" y="2641322"/>
            <a:ext cx="2024742" cy="1162113"/>
          </a:xfrm>
          <a:prstGeom prst="rect">
            <a:avLst/>
          </a:prstGeom>
          <a:noFill/>
        </p:spPr>
        <p:txBody>
          <a:bodyPr wrap="square" rtlCol="0">
            <a:spAutoFit/>
          </a:bodyPr>
          <a:lstStyle/>
          <a:p>
            <a:pPr>
              <a:lnSpc>
                <a:spcPct val="150000"/>
              </a:lnSpc>
              <a:buClr>
                <a:srgbClr val="FF0000"/>
              </a:buClr>
            </a:pPr>
            <a:r>
              <a:rPr lang="en-US" sz="1600" dirty="0"/>
              <a:t>Sustainable and non-sustainable material are mixed physically</a:t>
            </a:r>
          </a:p>
        </p:txBody>
      </p:sp>
      <p:sp>
        <p:nvSpPr>
          <p:cNvPr id="16" name="TextBox 15">
            <a:extLst>
              <a:ext uri="{FF2B5EF4-FFF2-40B4-BE49-F238E27FC236}">
                <a16:creationId xmlns:a16="http://schemas.microsoft.com/office/drawing/2014/main" id="{414EFEB1-2AB8-F34C-6CDD-5B24333B5889}"/>
              </a:ext>
            </a:extLst>
          </p:cNvPr>
          <p:cNvSpPr txBox="1"/>
          <p:nvPr/>
        </p:nvSpPr>
        <p:spPr>
          <a:xfrm>
            <a:off x="6210907" y="4736124"/>
            <a:ext cx="2024742" cy="423449"/>
          </a:xfrm>
          <a:prstGeom prst="rect">
            <a:avLst/>
          </a:prstGeom>
          <a:noFill/>
        </p:spPr>
        <p:txBody>
          <a:bodyPr wrap="square" rtlCol="0">
            <a:spAutoFit/>
          </a:bodyPr>
          <a:lstStyle/>
          <a:p>
            <a:pPr>
              <a:lnSpc>
                <a:spcPct val="150000"/>
              </a:lnSpc>
              <a:buClr>
                <a:srgbClr val="FF0000"/>
              </a:buClr>
            </a:pPr>
            <a:r>
              <a:rPr lang="en-US" sz="1600" dirty="0"/>
              <a:t>Sustainable product</a:t>
            </a:r>
          </a:p>
        </p:txBody>
      </p:sp>
      <p:sp>
        <p:nvSpPr>
          <p:cNvPr id="18" name="Rectangle 17">
            <a:extLst>
              <a:ext uri="{FF2B5EF4-FFF2-40B4-BE49-F238E27FC236}">
                <a16:creationId xmlns:a16="http://schemas.microsoft.com/office/drawing/2014/main" id="{BE26684C-A039-EB01-B62D-FD371C8EB630}"/>
              </a:ext>
            </a:extLst>
          </p:cNvPr>
          <p:cNvSpPr/>
          <p:nvPr/>
        </p:nvSpPr>
        <p:spPr>
          <a:xfrm>
            <a:off x="6210907" y="2648408"/>
            <a:ext cx="2024742" cy="1215267"/>
          </a:xfrm>
          <a:prstGeom prst="rect">
            <a:avLst/>
          </a:prstGeom>
          <a:noFill/>
          <a:ln w="19050">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350"/>
          </a:p>
        </p:txBody>
      </p:sp>
      <p:sp>
        <p:nvSpPr>
          <p:cNvPr id="19" name="Rectangle 18">
            <a:extLst>
              <a:ext uri="{FF2B5EF4-FFF2-40B4-BE49-F238E27FC236}">
                <a16:creationId xmlns:a16="http://schemas.microsoft.com/office/drawing/2014/main" id="{39B4A5D1-B4E4-F326-BA81-96B82A789905}"/>
              </a:ext>
            </a:extLst>
          </p:cNvPr>
          <p:cNvSpPr/>
          <p:nvPr/>
        </p:nvSpPr>
        <p:spPr>
          <a:xfrm>
            <a:off x="6210905" y="4753455"/>
            <a:ext cx="2024744" cy="510643"/>
          </a:xfrm>
          <a:prstGeom prst="rect">
            <a:avLst/>
          </a:prstGeom>
          <a:noFill/>
          <a:ln w="19050">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350"/>
          </a:p>
        </p:txBody>
      </p:sp>
      <p:sp>
        <p:nvSpPr>
          <p:cNvPr id="20" name="Oval 19">
            <a:extLst>
              <a:ext uri="{FF2B5EF4-FFF2-40B4-BE49-F238E27FC236}">
                <a16:creationId xmlns:a16="http://schemas.microsoft.com/office/drawing/2014/main" id="{873A1E28-45F4-9FA8-0447-0F4D94FDBBCD}"/>
              </a:ext>
            </a:extLst>
          </p:cNvPr>
          <p:cNvSpPr/>
          <p:nvPr/>
        </p:nvSpPr>
        <p:spPr>
          <a:xfrm>
            <a:off x="483199" y="3150026"/>
            <a:ext cx="1621105" cy="825554"/>
          </a:xfrm>
          <a:prstGeom prst="ellipse">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3500000" scaled="1"/>
            <a:tileRect/>
          </a:gra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600" b="1" dirty="0"/>
              <a:t>Non-</a:t>
            </a:r>
            <a:r>
              <a:rPr lang="da-DK" sz="1600" b="1" dirty="0" err="1"/>
              <a:t>certified</a:t>
            </a:r>
            <a:endParaRPr lang="da-DK" sz="1600" b="1" dirty="0"/>
          </a:p>
        </p:txBody>
      </p:sp>
      <p:sp>
        <p:nvSpPr>
          <p:cNvPr id="21" name="TextBox 20">
            <a:extLst>
              <a:ext uri="{FF2B5EF4-FFF2-40B4-BE49-F238E27FC236}">
                <a16:creationId xmlns:a16="http://schemas.microsoft.com/office/drawing/2014/main" id="{7C5767E6-ABB2-4985-ED19-9553F0376078}"/>
              </a:ext>
            </a:extLst>
          </p:cNvPr>
          <p:cNvSpPr txBox="1"/>
          <p:nvPr/>
        </p:nvSpPr>
        <p:spPr>
          <a:xfrm>
            <a:off x="968733" y="2046404"/>
            <a:ext cx="1106046" cy="423449"/>
          </a:xfrm>
          <a:prstGeom prst="rect">
            <a:avLst/>
          </a:prstGeom>
          <a:noFill/>
        </p:spPr>
        <p:txBody>
          <a:bodyPr wrap="square" rtlCol="0">
            <a:spAutoFit/>
          </a:bodyPr>
          <a:lstStyle/>
          <a:p>
            <a:pPr>
              <a:lnSpc>
                <a:spcPct val="150000"/>
              </a:lnSpc>
              <a:buClr>
                <a:srgbClr val="FF0000"/>
              </a:buClr>
            </a:pPr>
            <a:r>
              <a:rPr lang="en-US" sz="1600" b="1" dirty="0"/>
              <a:t>Storage</a:t>
            </a:r>
          </a:p>
        </p:txBody>
      </p:sp>
      <p:sp>
        <p:nvSpPr>
          <p:cNvPr id="22" name="TextBox 21">
            <a:extLst>
              <a:ext uri="{FF2B5EF4-FFF2-40B4-BE49-F238E27FC236}">
                <a16:creationId xmlns:a16="http://schemas.microsoft.com/office/drawing/2014/main" id="{D61824B7-DBB7-E394-EE3C-35649534F0BA}"/>
              </a:ext>
            </a:extLst>
          </p:cNvPr>
          <p:cNvSpPr txBox="1"/>
          <p:nvPr/>
        </p:nvSpPr>
        <p:spPr>
          <a:xfrm>
            <a:off x="3517980" y="2013176"/>
            <a:ext cx="1121498" cy="423449"/>
          </a:xfrm>
          <a:prstGeom prst="rect">
            <a:avLst/>
          </a:prstGeom>
          <a:noFill/>
        </p:spPr>
        <p:txBody>
          <a:bodyPr wrap="square" rtlCol="0">
            <a:spAutoFit/>
          </a:bodyPr>
          <a:lstStyle/>
          <a:p>
            <a:pPr>
              <a:lnSpc>
                <a:spcPct val="150000"/>
              </a:lnSpc>
              <a:buClr>
                <a:srgbClr val="FF0000"/>
              </a:buClr>
            </a:pPr>
            <a:r>
              <a:rPr lang="en-US" sz="1600" b="1" dirty="0"/>
              <a:t>Processing</a:t>
            </a:r>
          </a:p>
        </p:txBody>
      </p:sp>
      <p:sp>
        <p:nvSpPr>
          <p:cNvPr id="23" name="TextBox 22">
            <a:extLst>
              <a:ext uri="{FF2B5EF4-FFF2-40B4-BE49-F238E27FC236}">
                <a16:creationId xmlns:a16="http://schemas.microsoft.com/office/drawing/2014/main" id="{7B43819E-9854-172E-63FC-31A217BB7D0C}"/>
              </a:ext>
            </a:extLst>
          </p:cNvPr>
          <p:cNvSpPr txBox="1"/>
          <p:nvPr/>
        </p:nvSpPr>
        <p:spPr>
          <a:xfrm>
            <a:off x="6676597" y="2013176"/>
            <a:ext cx="1121498" cy="423449"/>
          </a:xfrm>
          <a:prstGeom prst="rect">
            <a:avLst/>
          </a:prstGeom>
          <a:noFill/>
        </p:spPr>
        <p:txBody>
          <a:bodyPr wrap="square" rtlCol="0">
            <a:spAutoFit/>
          </a:bodyPr>
          <a:lstStyle/>
          <a:p>
            <a:pPr>
              <a:lnSpc>
                <a:spcPct val="150000"/>
              </a:lnSpc>
              <a:buClr>
                <a:srgbClr val="FF0000"/>
              </a:buClr>
            </a:pPr>
            <a:r>
              <a:rPr lang="en-US" sz="1600" b="1" dirty="0"/>
              <a:t>Product</a:t>
            </a:r>
          </a:p>
        </p:txBody>
      </p:sp>
      <p:sp>
        <p:nvSpPr>
          <p:cNvPr id="24" name="Oval 23">
            <a:extLst>
              <a:ext uri="{FF2B5EF4-FFF2-40B4-BE49-F238E27FC236}">
                <a16:creationId xmlns:a16="http://schemas.microsoft.com/office/drawing/2014/main" id="{E6F54B71-B41C-9781-310B-1CE6E8176D3D}"/>
              </a:ext>
            </a:extLst>
          </p:cNvPr>
          <p:cNvSpPr/>
          <p:nvPr/>
        </p:nvSpPr>
        <p:spPr>
          <a:xfrm>
            <a:off x="471737" y="4683849"/>
            <a:ext cx="1621105" cy="825554"/>
          </a:xfrm>
          <a:prstGeom prst="ellipse">
            <a:avLst/>
          </a:prstGeom>
          <a:solidFill>
            <a:schemeClr val="accent3">
              <a:lumMod val="60000"/>
              <a:lumOff val="40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600" b="1" dirty="0" err="1"/>
              <a:t>Certified</a:t>
            </a:r>
            <a:endParaRPr lang="da-DK" sz="1600" b="1" dirty="0"/>
          </a:p>
        </p:txBody>
      </p:sp>
      <p:sp>
        <p:nvSpPr>
          <p:cNvPr id="29" name="Rectangle 28">
            <a:extLst>
              <a:ext uri="{FF2B5EF4-FFF2-40B4-BE49-F238E27FC236}">
                <a16:creationId xmlns:a16="http://schemas.microsoft.com/office/drawing/2014/main" id="{C268663B-67B6-2228-E326-E4876398BF70}"/>
              </a:ext>
            </a:extLst>
          </p:cNvPr>
          <p:cNvSpPr/>
          <p:nvPr/>
        </p:nvSpPr>
        <p:spPr>
          <a:xfrm>
            <a:off x="3353742" y="3091535"/>
            <a:ext cx="1449977" cy="309029"/>
          </a:xfrm>
          <a:prstGeom prst="rect">
            <a:avLst/>
          </a:prstGeom>
          <a:solidFill>
            <a:schemeClr val="bg1">
              <a:lumMod val="75000"/>
            </a:schemeClr>
          </a:solidFill>
          <a:ln w="57150">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30" name="Rectangle 29">
            <a:extLst>
              <a:ext uri="{FF2B5EF4-FFF2-40B4-BE49-F238E27FC236}">
                <a16:creationId xmlns:a16="http://schemas.microsoft.com/office/drawing/2014/main" id="{BB6831C7-4ECF-5A53-2CDD-303D86301766}"/>
              </a:ext>
            </a:extLst>
          </p:cNvPr>
          <p:cNvSpPr/>
          <p:nvPr/>
        </p:nvSpPr>
        <p:spPr>
          <a:xfrm>
            <a:off x="3353742" y="5436579"/>
            <a:ext cx="1449977" cy="624806"/>
          </a:xfrm>
          <a:prstGeom prst="rect">
            <a:avLst/>
          </a:prstGeom>
          <a:solidFill>
            <a:schemeClr val="bg1">
              <a:lumMod val="7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32" name="Straight Arrow Connector 31">
            <a:extLst>
              <a:ext uri="{FF2B5EF4-FFF2-40B4-BE49-F238E27FC236}">
                <a16:creationId xmlns:a16="http://schemas.microsoft.com/office/drawing/2014/main" id="{EF2B6C9A-6DC7-94BB-BA63-BC3B04C0C17C}"/>
              </a:ext>
            </a:extLst>
          </p:cNvPr>
          <p:cNvCxnSpPr>
            <a:cxnSpLocks/>
          </p:cNvCxnSpPr>
          <p:nvPr/>
        </p:nvCxnSpPr>
        <p:spPr>
          <a:xfrm flipV="1">
            <a:off x="2252820" y="3365040"/>
            <a:ext cx="960318" cy="2601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376A032D-DCDA-64D6-013D-D9A97223B393}"/>
              </a:ext>
            </a:extLst>
          </p:cNvPr>
          <p:cNvCxnSpPr>
            <a:cxnSpLocks/>
          </p:cNvCxnSpPr>
          <p:nvPr/>
        </p:nvCxnSpPr>
        <p:spPr>
          <a:xfrm flipV="1">
            <a:off x="2007006" y="3604419"/>
            <a:ext cx="1161958" cy="11317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7" name="Rectangle 36">
            <a:extLst>
              <a:ext uri="{FF2B5EF4-FFF2-40B4-BE49-F238E27FC236}">
                <a16:creationId xmlns:a16="http://schemas.microsoft.com/office/drawing/2014/main" id="{3DD8A4BB-C2BA-B7C7-7DBF-FF0866D2B283}"/>
              </a:ext>
            </a:extLst>
          </p:cNvPr>
          <p:cNvSpPr/>
          <p:nvPr/>
        </p:nvSpPr>
        <p:spPr>
          <a:xfrm>
            <a:off x="3339673" y="4424509"/>
            <a:ext cx="1449977" cy="624806"/>
          </a:xfrm>
          <a:prstGeom prst="rect">
            <a:avLst/>
          </a:prstGeom>
          <a:solidFill>
            <a:schemeClr val="accent3">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38" name="Rectangle 37">
            <a:extLst>
              <a:ext uri="{FF2B5EF4-FFF2-40B4-BE49-F238E27FC236}">
                <a16:creationId xmlns:a16="http://schemas.microsoft.com/office/drawing/2014/main" id="{41F963B4-C4E2-4F07-480E-595D519034A8}"/>
              </a:ext>
            </a:extLst>
          </p:cNvPr>
          <p:cNvSpPr/>
          <p:nvPr/>
        </p:nvSpPr>
        <p:spPr>
          <a:xfrm>
            <a:off x="3353741" y="3387121"/>
            <a:ext cx="1449977" cy="309029"/>
          </a:xfrm>
          <a:prstGeom prst="rect">
            <a:avLst/>
          </a:prstGeom>
          <a:solidFill>
            <a:schemeClr val="accent3">
              <a:lumMod val="60000"/>
              <a:lumOff val="40000"/>
            </a:schemeClr>
          </a:solidFill>
          <a:ln w="57150">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39" name="Straight Arrow Connector 38">
            <a:extLst>
              <a:ext uri="{FF2B5EF4-FFF2-40B4-BE49-F238E27FC236}">
                <a16:creationId xmlns:a16="http://schemas.microsoft.com/office/drawing/2014/main" id="{33F0A89E-E23C-544F-91F0-CC73370BDCAA}"/>
              </a:ext>
            </a:extLst>
          </p:cNvPr>
          <p:cNvCxnSpPr>
            <a:cxnSpLocks/>
          </p:cNvCxnSpPr>
          <p:nvPr/>
        </p:nvCxnSpPr>
        <p:spPr>
          <a:xfrm>
            <a:off x="5107312" y="3236842"/>
            <a:ext cx="79330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C4FBD2B4-1FA1-5DE5-491E-D8EB9BE0DDCB}"/>
              </a:ext>
            </a:extLst>
          </p:cNvPr>
          <p:cNvCxnSpPr>
            <a:cxnSpLocks/>
          </p:cNvCxnSpPr>
          <p:nvPr/>
        </p:nvCxnSpPr>
        <p:spPr>
          <a:xfrm>
            <a:off x="5121381" y="4765981"/>
            <a:ext cx="793304" cy="1771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34AE3F6B-545D-F359-D221-B6FF5A0FCCB8}"/>
              </a:ext>
            </a:extLst>
          </p:cNvPr>
          <p:cNvCxnSpPr>
            <a:cxnSpLocks/>
          </p:cNvCxnSpPr>
          <p:nvPr/>
        </p:nvCxnSpPr>
        <p:spPr>
          <a:xfrm flipV="1">
            <a:off x="5121380" y="5572724"/>
            <a:ext cx="793305" cy="1511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2715F629-FBA3-D597-0A41-D9E6145C19F1}"/>
              </a:ext>
            </a:extLst>
          </p:cNvPr>
          <p:cNvCxnSpPr>
            <a:cxnSpLocks/>
          </p:cNvCxnSpPr>
          <p:nvPr/>
        </p:nvCxnSpPr>
        <p:spPr>
          <a:xfrm flipV="1">
            <a:off x="2252820" y="4821991"/>
            <a:ext cx="960318" cy="2090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FB9D047F-DB51-11BC-5973-B911C7A10527}"/>
              </a:ext>
            </a:extLst>
          </p:cNvPr>
          <p:cNvCxnSpPr>
            <a:cxnSpLocks/>
          </p:cNvCxnSpPr>
          <p:nvPr/>
        </p:nvCxnSpPr>
        <p:spPr>
          <a:xfrm>
            <a:off x="1997727" y="4052846"/>
            <a:ext cx="1215411" cy="17515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3" name="TextBox 72">
            <a:extLst>
              <a:ext uri="{FF2B5EF4-FFF2-40B4-BE49-F238E27FC236}">
                <a16:creationId xmlns:a16="http://schemas.microsoft.com/office/drawing/2014/main" id="{F4F29FC7-3A83-B909-0D57-D8D76359F68C}"/>
              </a:ext>
            </a:extLst>
          </p:cNvPr>
          <p:cNvSpPr txBox="1"/>
          <p:nvPr/>
        </p:nvSpPr>
        <p:spPr>
          <a:xfrm>
            <a:off x="6210905" y="5436579"/>
            <a:ext cx="2246672" cy="423449"/>
          </a:xfrm>
          <a:prstGeom prst="rect">
            <a:avLst/>
          </a:prstGeom>
          <a:noFill/>
        </p:spPr>
        <p:txBody>
          <a:bodyPr wrap="square" rtlCol="0">
            <a:spAutoFit/>
          </a:bodyPr>
          <a:lstStyle/>
          <a:p>
            <a:pPr>
              <a:lnSpc>
                <a:spcPct val="150000"/>
              </a:lnSpc>
              <a:buClr>
                <a:srgbClr val="FF0000"/>
              </a:buClr>
            </a:pPr>
            <a:r>
              <a:rPr lang="en-US" sz="1600" dirty="0"/>
              <a:t>Non-sustainable product</a:t>
            </a:r>
          </a:p>
        </p:txBody>
      </p:sp>
      <p:sp>
        <p:nvSpPr>
          <p:cNvPr id="74" name="Rectangle 73">
            <a:extLst>
              <a:ext uri="{FF2B5EF4-FFF2-40B4-BE49-F238E27FC236}">
                <a16:creationId xmlns:a16="http://schemas.microsoft.com/office/drawing/2014/main" id="{D4614F42-9623-458B-EB4C-FA8241475F2E}"/>
              </a:ext>
            </a:extLst>
          </p:cNvPr>
          <p:cNvSpPr/>
          <p:nvPr/>
        </p:nvSpPr>
        <p:spPr>
          <a:xfrm>
            <a:off x="6224973" y="5468564"/>
            <a:ext cx="2133600" cy="460154"/>
          </a:xfrm>
          <a:prstGeom prst="rect">
            <a:avLst/>
          </a:prstGeom>
          <a:noFill/>
          <a:ln w="19050">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350"/>
          </a:p>
        </p:txBody>
      </p:sp>
      <p:sp>
        <p:nvSpPr>
          <p:cNvPr id="76" name="TextBox 75">
            <a:extLst>
              <a:ext uri="{FF2B5EF4-FFF2-40B4-BE49-F238E27FC236}">
                <a16:creationId xmlns:a16="http://schemas.microsoft.com/office/drawing/2014/main" id="{608F142C-5718-E27E-6865-E284C14C319B}"/>
              </a:ext>
            </a:extLst>
          </p:cNvPr>
          <p:cNvSpPr txBox="1"/>
          <p:nvPr/>
        </p:nvSpPr>
        <p:spPr>
          <a:xfrm>
            <a:off x="3339673" y="2641390"/>
            <a:ext cx="1718013" cy="423449"/>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nSpc>
                <a:spcPct val="150000"/>
              </a:lnSpc>
              <a:buClr>
                <a:srgbClr val="FF0000"/>
              </a:buClr>
            </a:pPr>
            <a:r>
              <a:rPr lang="en-US" sz="1600" b="1" dirty="0">
                <a:ln/>
                <a:solidFill>
                  <a:schemeClr val="accent3"/>
                </a:solidFill>
              </a:rPr>
              <a:t>Mass balancing</a:t>
            </a:r>
          </a:p>
        </p:txBody>
      </p:sp>
      <p:sp>
        <p:nvSpPr>
          <p:cNvPr id="77" name="TextBox 76">
            <a:extLst>
              <a:ext uri="{FF2B5EF4-FFF2-40B4-BE49-F238E27FC236}">
                <a16:creationId xmlns:a16="http://schemas.microsoft.com/office/drawing/2014/main" id="{8393299F-54CF-61E4-932F-98C1703B360A}"/>
              </a:ext>
            </a:extLst>
          </p:cNvPr>
          <p:cNvSpPr txBox="1"/>
          <p:nvPr/>
        </p:nvSpPr>
        <p:spPr>
          <a:xfrm>
            <a:off x="3150689" y="5013130"/>
            <a:ext cx="1970692" cy="423449"/>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nSpc>
                <a:spcPct val="150000"/>
              </a:lnSpc>
              <a:buClr>
                <a:srgbClr val="FF0000"/>
              </a:buClr>
            </a:pPr>
            <a:r>
              <a:rPr lang="en-US" sz="1600" b="1" dirty="0">
                <a:ln/>
                <a:solidFill>
                  <a:schemeClr val="accent3"/>
                </a:solidFill>
              </a:rPr>
              <a:t>Physical Segregation</a:t>
            </a:r>
          </a:p>
        </p:txBody>
      </p:sp>
      <p:cxnSp>
        <p:nvCxnSpPr>
          <p:cNvPr id="86" name="Straight Connector 85">
            <a:extLst>
              <a:ext uri="{FF2B5EF4-FFF2-40B4-BE49-F238E27FC236}">
                <a16:creationId xmlns:a16="http://schemas.microsoft.com/office/drawing/2014/main" id="{ED5E5A7E-0470-D8F1-603D-C14BED0C0314}"/>
              </a:ext>
            </a:extLst>
          </p:cNvPr>
          <p:cNvCxnSpPr>
            <a:cxnSpLocks/>
          </p:cNvCxnSpPr>
          <p:nvPr/>
        </p:nvCxnSpPr>
        <p:spPr>
          <a:xfrm flipH="1">
            <a:off x="454867" y="4247511"/>
            <a:ext cx="801677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42821929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489499C-5D8A-2077-1185-1BFE03C40B2D}"/>
              </a:ext>
            </a:extLst>
          </p:cNvPr>
          <p:cNvSpPr>
            <a:spLocks noGrp="1"/>
          </p:cNvSpPr>
          <p:nvPr>
            <p:ph type="title"/>
          </p:nvPr>
        </p:nvSpPr>
        <p:spPr>
          <a:xfrm>
            <a:off x="457200" y="1180528"/>
            <a:ext cx="8229600" cy="514352"/>
          </a:xfrm>
        </p:spPr>
        <p:txBody>
          <a:bodyPr>
            <a:normAutofit fontScale="90000"/>
          </a:bodyPr>
          <a:lstStyle/>
          <a:p>
            <a:r>
              <a:rPr lang="en-US" dirty="0"/>
              <a:t>Keeping track of sustainable input in mass balancing</a:t>
            </a:r>
          </a:p>
        </p:txBody>
      </p:sp>
      <p:sp>
        <p:nvSpPr>
          <p:cNvPr id="2" name="Slide Number Placeholder 5">
            <a:extLst>
              <a:ext uri="{FF2B5EF4-FFF2-40B4-BE49-F238E27FC236}">
                <a16:creationId xmlns:a16="http://schemas.microsoft.com/office/drawing/2014/main" id="{6422F2DA-51CE-0588-029E-07D64EC21352}"/>
              </a:ext>
            </a:extLst>
          </p:cNvPr>
          <p:cNvSpPr txBox="1">
            <a:spLocks/>
          </p:cNvSpPr>
          <p:nvPr/>
        </p:nvSpPr>
        <p:spPr>
          <a:xfrm>
            <a:off x="6553200" y="6403340"/>
            <a:ext cx="2133600" cy="273844"/>
          </a:xfrm>
          <a:prstGeom prst="rect">
            <a:avLst/>
          </a:prstGeom>
        </p:spPr>
        <p:txBody>
          <a:bodyPr vert="horz" lIns="91440" tIns="45720" rIns="91440" bIns="45720" rtlCol="0" anchor="ctr">
            <a:normAutofit fontScale="92500" lnSpcReduction="10000"/>
          </a:bodyPr>
          <a:lstStyle>
            <a:defPPr>
              <a:defRPr lang="da-DK"/>
            </a:defPPr>
            <a:lvl1pPr marL="0" algn="r" defTabSz="457200" rtl="0" eaLnBrk="1" latinLnBrk="0" hangingPunct="1">
              <a:defRPr sz="1400" kern="1200">
                <a:solidFill>
                  <a:srgbClr val="00206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450"/>
              </a:spcAft>
            </a:pPr>
            <a:fld id="{164FE4C3-52E3-424D-BF1E-3618CAAF3DCB}" type="slidenum">
              <a:rPr lang="da-DK" smtClean="0"/>
              <a:pPr>
                <a:spcAft>
                  <a:spcPts val="450"/>
                </a:spcAft>
              </a:pPr>
              <a:t>13</a:t>
            </a:fld>
            <a:endParaRPr lang="da-DK" dirty="0"/>
          </a:p>
        </p:txBody>
      </p:sp>
      <p:sp>
        <p:nvSpPr>
          <p:cNvPr id="3" name="Pladsholder til sidefod 6">
            <a:extLst>
              <a:ext uri="{FF2B5EF4-FFF2-40B4-BE49-F238E27FC236}">
                <a16:creationId xmlns:a16="http://schemas.microsoft.com/office/drawing/2014/main" id="{C89D60A6-972A-5D3C-C525-6FF62C365C3A}"/>
              </a:ext>
            </a:extLst>
          </p:cNvPr>
          <p:cNvSpPr txBox="1">
            <a:spLocks/>
          </p:cNvSpPr>
          <p:nvPr/>
        </p:nvSpPr>
        <p:spPr>
          <a:xfrm>
            <a:off x="1571348" y="6356350"/>
            <a:ext cx="6454066" cy="365125"/>
          </a:xfrm>
          <a:prstGeom prst="rect">
            <a:avLst/>
          </a:prstGeom>
        </p:spPr>
        <p:txBody>
          <a:bodyPr vert="horz" lIns="91440" tIns="45720" rIns="91440" bIns="45720" rtlCol="0" anchor="ctr"/>
          <a:lstStyle>
            <a:defPPr>
              <a:defRPr lang="da-DK"/>
            </a:defPPr>
            <a:lvl1pPr marL="0" algn="ctr" defTabSz="457200" rtl="0" eaLnBrk="1" latinLnBrk="0" hangingPunct="1">
              <a:defRPr sz="1400" kern="1200">
                <a:solidFill>
                  <a:srgbClr val="00206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Maja Henriksen, Head of Feed, Food and Sustainability,  Baltic Control Certification A/S </a:t>
            </a:r>
            <a:endParaRPr lang="da-DK" dirty="0"/>
          </a:p>
        </p:txBody>
      </p:sp>
      <p:sp>
        <p:nvSpPr>
          <p:cNvPr id="7" name="Date Placeholder 3">
            <a:extLst>
              <a:ext uri="{FF2B5EF4-FFF2-40B4-BE49-F238E27FC236}">
                <a16:creationId xmlns:a16="http://schemas.microsoft.com/office/drawing/2014/main" id="{EC4D32D4-358D-D474-990F-FEBBE0497415}"/>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da-DK"/>
            </a:defPPr>
            <a:lvl1pPr marL="0" algn="l" defTabSz="457200" rtl="0" eaLnBrk="1" latinLnBrk="0" hangingPunct="1">
              <a:defRPr sz="1400" kern="1200">
                <a:solidFill>
                  <a:srgbClr val="00206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53BC2B-778D-42C3-9582-9EFD5605B68C}" type="datetime1">
              <a:rPr lang="en-US" smtClean="0"/>
              <a:pPr/>
              <a:t>4/12/2023</a:t>
            </a:fld>
            <a:endParaRPr lang="da-DK"/>
          </a:p>
        </p:txBody>
      </p:sp>
      <p:pic>
        <p:nvPicPr>
          <p:cNvPr id="17" name="Picture 16">
            <a:extLst>
              <a:ext uri="{FF2B5EF4-FFF2-40B4-BE49-F238E27FC236}">
                <a16:creationId xmlns:a16="http://schemas.microsoft.com/office/drawing/2014/main" id="{8FF68273-9F33-34C7-6DD7-A6E3C83A1B19}"/>
              </a:ext>
            </a:extLst>
          </p:cNvPr>
          <p:cNvPicPr>
            <a:picLocks noChangeAspect="1"/>
          </p:cNvPicPr>
          <p:nvPr/>
        </p:nvPicPr>
        <p:blipFill>
          <a:blip r:embed="rId2"/>
          <a:stretch>
            <a:fillRect/>
          </a:stretch>
        </p:blipFill>
        <p:spPr>
          <a:xfrm>
            <a:off x="65472" y="2034555"/>
            <a:ext cx="8621328" cy="3677163"/>
          </a:xfrm>
          <a:prstGeom prst="rect">
            <a:avLst/>
          </a:prstGeom>
        </p:spPr>
      </p:pic>
      <p:sp>
        <p:nvSpPr>
          <p:cNvPr id="18" name="Oval 17">
            <a:extLst>
              <a:ext uri="{FF2B5EF4-FFF2-40B4-BE49-F238E27FC236}">
                <a16:creationId xmlns:a16="http://schemas.microsoft.com/office/drawing/2014/main" id="{4D8018DC-507D-9B95-359A-2A3A7F0A8779}"/>
              </a:ext>
            </a:extLst>
          </p:cNvPr>
          <p:cNvSpPr/>
          <p:nvPr/>
        </p:nvSpPr>
        <p:spPr>
          <a:xfrm>
            <a:off x="1894113" y="4505019"/>
            <a:ext cx="809897" cy="37395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9" name="Oval 18">
            <a:extLst>
              <a:ext uri="{FF2B5EF4-FFF2-40B4-BE49-F238E27FC236}">
                <a16:creationId xmlns:a16="http://schemas.microsoft.com/office/drawing/2014/main" id="{95B55155-CB51-F67B-C5E6-E31259F6B339}"/>
              </a:ext>
            </a:extLst>
          </p:cNvPr>
          <p:cNvSpPr/>
          <p:nvPr/>
        </p:nvSpPr>
        <p:spPr>
          <a:xfrm>
            <a:off x="7724968" y="4430363"/>
            <a:ext cx="809897" cy="637134"/>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0" name="Oval 19">
            <a:extLst>
              <a:ext uri="{FF2B5EF4-FFF2-40B4-BE49-F238E27FC236}">
                <a16:creationId xmlns:a16="http://schemas.microsoft.com/office/drawing/2014/main" id="{EA161FA4-7BBC-948A-FA2F-3C769684613B}"/>
              </a:ext>
            </a:extLst>
          </p:cNvPr>
          <p:cNvSpPr/>
          <p:nvPr/>
        </p:nvSpPr>
        <p:spPr>
          <a:xfrm>
            <a:off x="4732947" y="4435867"/>
            <a:ext cx="809897" cy="37395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3858894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48780-DB2C-9F60-1648-4F1B13C67E1A}"/>
              </a:ext>
            </a:extLst>
          </p:cNvPr>
          <p:cNvSpPr>
            <a:spLocks noGrp="1"/>
          </p:cNvSpPr>
          <p:nvPr>
            <p:ph type="title"/>
          </p:nvPr>
        </p:nvSpPr>
        <p:spPr>
          <a:xfrm>
            <a:off x="457200" y="816877"/>
            <a:ext cx="8229600" cy="514352"/>
          </a:xfrm>
        </p:spPr>
        <p:txBody>
          <a:bodyPr anchor="ctr">
            <a:normAutofit fontScale="90000"/>
          </a:bodyPr>
          <a:lstStyle/>
          <a:p>
            <a:r>
              <a:rPr lang="da-DK" dirty="0"/>
              <a:t>Mass balance options </a:t>
            </a:r>
          </a:p>
        </p:txBody>
      </p:sp>
      <p:pic>
        <p:nvPicPr>
          <p:cNvPr id="16" name="Content Placeholder 6">
            <a:extLst>
              <a:ext uri="{FF2B5EF4-FFF2-40B4-BE49-F238E27FC236}">
                <a16:creationId xmlns:a16="http://schemas.microsoft.com/office/drawing/2014/main" id="{47D59ADD-8D5B-1B28-0BCE-0ABFF55019B5}"/>
              </a:ext>
            </a:extLst>
          </p:cNvPr>
          <p:cNvPicPr>
            <a:picLocks noGrp="1" noChangeAspect="1"/>
          </p:cNvPicPr>
          <p:nvPr>
            <p:ph idx="1"/>
          </p:nvPr>
        </p:nvPicPr>
        <p:blipFill rotWithShape="1">
          <a:blip r:embed="rId3"/>
          <a:srcRect b="12390"/>
          <a:stretch/>
        </p:blipFill>
        <p:spPr>
          <a:xfrm>
            <a:off x="2394807" y="3737266"/>
            <a:ext cx="6291993" cy="2521950"/>
          </a:xfrm>
          <a:prstGeom prst="rect">
            <a:avLst/>
          </a:prstGeom>
          <a:noFill/>
        </p:spPr>
      </p:pic>
      <p:sp>
        <p:nvSpPr>
          <p:cNvPr id="3" name="Slide Number Placeholder 5">
            <a:extLst>
              <a:ext uri="{FF2B5EF4-FFF2-40B4-BE49-F238E27FC236}">
                <a16:creationId xmlns:a16="http://schemas.microsoft.com/office/drawing/2014/main" id="{833D16D0-1817-C952-5F87-BD5561D13661}"/>
              </a:ext>
            </a:extLst>
          </p:cNvPr>
          <p:cNvSpPr txBox="1">
            <a:spLocks/>
          </p:cNvSpPr>
          <p:nvPr/>
        </p:nvSpPr>
        <p:spPr>
          <a:xfrm>
            <a:off x="6553200" y="6403340"/>
            <a:ext cx="2133600" cy="273844"/>
          </a:xfrm>
          <a:prstGeom prst="rect">
            <a:avLst/>
          </a:prstGeom>
        </p:spPr>
        <p:txBody>
          <a:bodyPr vert="horz" lIns="91440" tIns="45720" rIns="91440" bIns="45720" rtlCol="0" anchor="ctr">
            <a:normAutofit fontScale="92500" lnSpcReduction="10000"/>
          </a:bodyPr>
          <a:lstStyle>
            <a:defPPr>
              <a:defRPr lang="da-DK"/>
            </a:defPPr>
            <a:lvl1pPr marL="0" algn="r" defTabSz="457200" rtl="0" eaLnBrk="1" latinLnBrk="0" hangingPunct="1">
              <a:defRPr sz="1400" kern="1200">
                <a:solidFill>
                  <a:srgbClr val="00206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450"/>
              </a:spcAft>
            </a:pPr>
            <a:fld id="{164FE4C3-52E3-424D-BF1E-3618CAAF3DCB}" type="slidenum">
              <a:rPr lang="da-DK" smtClean="0"/>
              <a:pPr>
                <a:spcAft>
                  <a:spcPts val="450"/>
                </a:spcAft>
              </a:pPr>
              <a:t>14</a:t>
            </a:fld>
            <a:endParaRPr lang="da-DK" dirty="0"/>
          </a:p>
        </p:txBody>
      </p:sp>
      <p:sp>
        <p:nvSpPr>
          <p:cNvPr id="7" name="Pladsholder til sidefod 6">
            <a:extLst>
              <a:ext uri="{FF2B5EF4-FFF2-40B4-BE49-F238E27FC236}">
                <a16:creationId xmlns:a16="http://schemas.microsoft.com/office/drawing/2014/main" id="{F5B178D8-9F45-796D-288A-715BEA35C0B4}"/>
              </a:ext>
            </a:extLst>
          </p:cNvPr>
          <p:cNvSpPr txBox="1">
            <a:spLocks/>
          </p:cNvSpPr>
          <p:nvPr/>
        </p:nvSpPr>
        <p:spPr>
          <a:xfrm>
            <a:off x="1571348" y="6356350"/>
            <a:ext cx="6454066" cy="365125"/>
          </a:xfrm>
          <a:prstGeom prst="rect">
            <a:avLst/>
          </a:prstGeom>
        </p:spPr>
        <p:txBody>
          <a:bodyPr vert="horz" lIns="91440" tIns="45720" rIns="91440" bIns="45720" rtlCol="0" anchor="ctr"/>
          <a:lstStyle>
            <a:defPPr>
              <a:defRPr lang="da-DK"/>
            </a:defPPr>
            <a:lvl1pPr marL="0" algn="ctr" defTabSz="457200" rtl="0" eaLnBrk="1" latinLnBrk="0" hangingPunct="1">
              <a:defRPr sz="1400" kern="1200">
                <a:solidFill>
                  <a:srgbClr val="00206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Maja Henriksen, Head of Feed, Food and Sustainability,  Baltic Control Certification A/S </a:t>
            </a:r>
            <a:endParaRPr lang="da-DK" dirty="0"/>
          </a:p>
        </p:txBody>
      </p:sp>
      <p:sp>
        <p:nvSpPr>
          <p:cNvPr id="8" name="Date Placeholder 3">
            <a:extLst>
              <a:ext uri="{FF2B5EF4-FFF2-40B4-BE49-F238E27FC236}">
                <a16:creationId xmlns:a16="http://schemas.microsoft.com/office/drawing/2014/main" id="{5C4CC4DD-3BB5-0422-7EDC-FDCD9B2E032F}"/>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da-DK"/>
            </a:defPPr>
            <a:lvl1pPr marL="0" algn="l" defTabSz="457200" rtl="0" eaLnBrk="1" latinLnBrk="0" hangingPunct="1">
              <a:defRPr sz="1400" kern="1200">
                <a:solidFill>
                  <a:srgbClr val="00206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53BC2B-778D-42C3-9582-9EFD5605B68C}" type="datetime1">
              <a:rPr lang="en-US" smtClean="0"/>
              <a:pPr/>
              <a:t>4/12/2023</a:t>
            </a:fld>
            <a:endParaRPr lang="da-DK"/>
          </a:p>
        </p:txBody>
      </p:sp>
      <p:sp>
        <p:nvSpPr>
          <p:cNvPr id="9" name="TextBox 8">
            <a:extLst>
              <a:ext uri="{FF2B5EF4-FFF2-40B4-BE49-F238E27FC236}">
                <a16:creationId xmlns:a16="http://schemas.microsoft.com/office/drawing/2014/main" id="{A72F3129-4C00-54B3-E681-F09F24A7E6A5}"/>
              </a:ext>
            </a:extLst>
          </p:cNvPr>
          <p:cNvSpPr txBox="1"/>
          <p:nvPr/>
        </p:nvSpPr>
        <p:spPr>
          <a:xfrm>
            <a:off x="457200" y="1424733"/>
            <a:ext cx="8037871" cy="2321085"/>
          </a:xfrm>
          <a:prstGeom prst="rect">
            <a:avLst/>
          </a:prstGeom>
          <a:noFill/>
        </p:spPr>
        <p:txBody>
          <a:bodyPr wrap="square">
            <a:spAutoFit/>
          </a:bodyPr>
          <a:lstStyle/>
          <a:p>
            <a:pPr>
              <a:lnSpc>
                <a:spcPct val="150000"/>
              </a:lnSpc>
            </a:pPr>
            <a:r>
              <a:rPr lang="en-US" sz="1400" b="1" dirty="0"/>
              <a:t>From Communication – EU policy framework on biobased, biodegradable and compostable plastics, 30 November 20222:</a:t>
            </a:r>
            <a:r>
              <a:rPr lang="en-US" sz="1400" dirty="0"/>
              <a:t> “</a:t>
            </a:r>
            <a:r>
              <a:rPr lang="en-US" sz="1400" i="1" dirty="0"/>
              <a:t>It is also important to ensure that biobased content is measured precisely. </a:t>
            </a:r>
            <a:r>
              <a:rPr lang="en-US" sz="1400" i="1" u="sng" dirty="0"/>
              <a:t>Radiocarbon based methods should be preferred as their results are robust and their use is widely accepted. </a:t>
            </a:r>
            <a:r>
              <a:rPr lang="en-US" sz="1400" i="1" dirty="0"/>
              <a:t>Documenting the use of biomass through a chain of custody and attributing a share to end-products through mass balance accounting is a method which is not considered suitable for confirming the actual share of biobased content. Such method should be used only when it ensures a high level of transparency and accountability and is underpinned by agreed standards to avoid greenwashing”.</a:t>
            </a:r>
            <a:endParaRPr lang="da-DK" sz="1400" i="1" dirty="0"/>
          </a:p>
        </p:txBody>
      </p:sp>
      <p:sp>
        <p:nvSpPr>
          <p:cNvPr id="10" name="Oval 9">
            <a:extLst>
              <a:ext uri="{FF2B5EF4-FFF2-40B4-BE49-F238E27FC236}">
                <a16:creationId xmlns:a16="http://schemas.microsoft.com/office/drawing/2014/main" id="{5D518B02-8D1D-0257-5062-D775E1ED12B2}"/>
              </a:ext>
            </a:extLst>
          </p:cNvPr>
          <p:cNvSpPr/>
          <p:nvPr/>
        </p:nvSpPr>
        <p:spPr>
          <a:xfrm rot="21292273">
            <a:off x="1019231" y="2709967"/>
            <a:ext cx="2403229" cy="56098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a-DK" dirty="0"/>
              <a:t>Mass determination?</a:t>
            </a:r>
          </a:p>
        </p:txBody>
      </p:sp>
      <p:sp>
        <p:nvSpPr>
          <p:cNvPr id="11" name="Oval 10">
            <a:extLst>
              <a:ext uri="{FF2B5EF4-FFF2-40B4-BE49-F238E27FC236}">
                <a16:creationId xmlns:a16="http://schemas.microsoft.com/office/drawing/2014/main" id="{6037001A-49A3-3C01-E3E2-03B8A7FFF932}"/>
              </a:ext>
            </a:extLst>
          </p:cNvPr>
          <p:cNvSpPr/>
          <p:nvPr/>
        </p:nvSpPr>
        <p:spPr>
          <a:xfrm rot="512078">
            <a:off x="3577843" y="3203184"/>
            <a:ext cx="2269478" cy="60002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a-DK" dirty="0"/>
              <a:t>Measurement?</a:t>
            </a:r>
          </a:p>
        </p:txBody>
      </p:sp>
      <p:sp>
        <p:nvSpPr>
          <p:cNvPr id="12" name="Action Button: Help 11">
            <a:hlinkClick r:id="" action="ppaction://noaction" highlightClick="1"/>
            <a:extLst>
              <a:ext uri="{FF2B5EF4-FFF2-40B4-BE49-F238E27FC236}">
                <a16:creationId xmlns:a16="http://schemas.microsoft.com/office/drawing/2014/main" id="{9DCF4315-2689-3636-36B9-53FC3F912E76}"/>
              </a:ext>
            </a:extLst>
          </p:cNvPr>
          <p:cNvSpPr/>
          <p:nvPr/>
        </p:nvSpPr>
        <p:spPr>
          <a:xfrm rot="1160252">
            <a:off x="7844473" y="3330620"/>
            <a:ext cx="822387" cy="676523"/>
          </a:xfrm>
          <a:prstGeom prst="actionButtonHelp">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3" name="Oval 12">
            <a:extLst>
              <a:ext uri="{FF2B5EF4-FFF2-40B4-BE49-F238E27FC236}">
                <a16:creationId xmlns:a16="http://schemas.microsoft.com/office/drawing/2014/main" id="{208D7A05-841A-C93B-326E-06B9482E5E1A}"/>
              </a:ext>
            </a:extLst>
          </p:cNvPr>
          <p:cNvSpPr/>
          <p:nvPr/>
        </p:nvSpPr>
        <p:spPr>
          <a:xfrm rot="20771460">
            <a:off x="5928028" y="2565334"/>
            <a:ext cx="1778885" cy="6238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Feasibility</a:t>
            </a:r>
            <a:r>
              <a:rPr lang="da-DK" dirty="0"/>
              <a:t>?</a:t>
            </a:r>
          </a:p>
        </p:txBody>
      </p:sp>
    </p:spTree>
    <p:extLst>
      <p:ext uri="{BB962C8B-B14F-4D97-AF65-F5344CB8AC3E}">
        <p14:creationId xmlns:p14="http://schemas.microsoft.com/office/powerpoint/2010/main" val="41719767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EC46ACA-792D-1CB0-1D39-33956A2A169A}"/>
              </a:ext>
            </a:extLst>
          </p:cNvPr>
          <p:cNvSpPr>
            <a:spLocks noGrp="1"/>
          </p:cNvSpPr>
          <p:nvPr>
            <p:ph type="title"/>
          </p:nvPr>
        </p:nvSpPr>
        <p:spPr>
          <a:xfrm>
            <a:off x="457200" y="997722"/>
            <a:ext cx="8229600" cy="514352"/>
          </a:xfrm>
        </p:spPr>
        <p:txBody>
          <a:bodyPr>
            <a:noAutofit/>
          </a:bodyPr>
          <a:lstStyle/>
          <a:p>
            <a:r>
              <a:rPr lang="en-US" sz="2800" dirty="0"/>
              <a:t>ISCC on-product logos –</a:t>
            </a:r>
            <a:br>
              <a:rPr lang="en-US" sz="2800" dirty="0"/>
            </a:br>
            <a:r>
              <a:rPr lang="en-US" sz="2800" dirty="0"/>
              <a:t>Mass Balanced Material </a:t>
            </a:r>
          </a:p>
        </p:txBody>
      </p:sp>
      <p:sp>
        <p:nvSpPr>
          <p:cNvPr id="3" name="Content Placeholder 2">
            <a:extLst>
              <a:ext uri="{FF2B5EF4-FFF2-40B4-BE49-F238E27FC236}">
                <a16:creationId xmlns:a16="http://schemas.microsoft.com/office/drawing/2014/main" id="{DEBBFDA7-3E54-7E55-D54F-566CA643078D}"/>
              </a:ext>
            </a:extLst>
          </p:cNvPr>
          <p:cNvSpPr>
            <a:spLocks noGrp="1"/>
          </p:cNvSpPr>
          <p:nvPr>
            <p:ph sz="half" idx="1"/>
          </p:nvPr>
        </p:nvSpPr>
        <p:spPr>
          <a:xfrm>
            <a:off x="3307630" y="2005924"/>
            <a:ext cx="5379170" cy="4163018"/>
          </a:xfrm>
        </p:spPr>
        <p:txBody>
          <a:bodyPr>
            <a:normAutofit fontScale="92500"/>
          </a:bodyPr>
          <a:lstStyle/>
          <a:p>
            <a:pPr marL="0" indent="0">
              <a:lnSpc>
                <a:spcPct val="150000"/>
              </a:lnSpc>
              <a:spcAft>
                <a:spcPts val="900"/>
              </a:spcAft>
              <a:buClr>
                <a:srgbClr val="FF0000"/>
              </a:buClr>
              <a:buNone/>
            </a:pPr>
            <a:r>
              <a:rPr lang="en-US" sz="1600" dirty="0"/>
              <a:t>The standard version can be used without an additional claim if:</a:t>
            </a:r>
          </a:p>
          <a:p>
            <a:pPr>
              <a:lnSpc>
                <a:spcPct val="150000"/>
              </a:lnSpc>
              <a:spcAft>
                <a:spcPts val="900"/>
              </a:spcAft>
              <a:buClr>
                <a:srgbClr val="FF0000"/>
              </a:buClr>
              <a:buFont typeface="+mj-lt"/>
              <a:buAutoNum type="arabicParenR"/>
            </a:pPr>
            <a:r>
              <a:rPr lang="en-US" sz="1600" dirty="0"/>
              <a:t>the product or packaging is made with at least 90% ISCC certified mass balanced material </a:t>
            </a:r>
            <a:r>
              <a:rPr lang="en-US" sz="1600" b="1" dirty="0"/>
              <a:t>and</a:t>
            </a:r>
          </a:p>
          <a:p>
            <a:pPr>
              <a:lnSpc>
                <a:spcPct val="150000"/>
              </a:lnSpc>
              <a:spcAft>
                <a:spcPts val="900"/>
              </a:spcAft>
              <a:buClr>
                <a:srgbClr val="FF0000"/>
              </a:buClr>
              <a:buFont typeface="+mj-lt"/>
              <a:buAutoNum type="arabicParenR"/>
            </a:pPr>
            <a:r>
              <a:rPr lang="en-US" sz="1600" dirty="0"/>
              <a:t>it is clear which part of the product or packaging is ISCC certified (e.g. chocolate cookies in ISCC certified recycled packaging)</a:t>
            </a:r>
          </a:p>
          <a:p>
            <a:pPr marL="0" indent="0">
              <a:lnSpc>
                <a:spcPct val="150000"/>
              </a:lnSpc>
              <a:spcAft>
                <a:spcPts val="900"/>
              </a:spcAft>
              <a:buClr>
                <a:srgbClr val="FF0000"/>
              </a:buClr>
              <a:buNone/>
            </a:pPr>
            <a:r>
              <a:rPr lang="en-US" sz="1600" dirty="0"/>
              <a:t>If a company sources less than 90% certified mass balanced material, it is only allowed to use this version if there is an additional statement on the proportion of certified material, e.g. ‘50% certified plastic (mass balance approach)’.</a:t>
            </a:r>
            <a:endParaRPr lang="da-DK" sz="1600" dirty="0"/>
          </a:p>
        </p:txBody>
      </p:sp>
      <p:pic>
        <p:nvPicPr>
          <p:cNvPr id="10" name="Picture 9">
            <a:extLst>
              <a:ext uri="{FF2B5EF4-FFF2-40B4-BE49-F238E27FC236}">
                <a16:creationId xmlns:a16="http://schemas.microsoft.com/office/drawing/2014/main" id="{72CE3D9F-3F2D-E4B1-E6F7-BB5036B8CB01}"/>
              </a:ext>
            </a:extLst>
          </p:cNvPr>
          <p:cNvPicPr>
            <a:picLocks noChangeAspect="1"/>
          </p:cNvPicPr>
          <p:nvPr/>
        </p:nvPicPr>
        <p:blipFill rotWithShape="1">
          <a:blip r:embed="rId3"/>
          <a:srcRect b="50000"/>
          <a:stretch/>
        </p:blipFill>
        <p:spPr>
          <a:xfrm>
            <a:off x="334886" y="2005924"/>
            <a:ext cx="1520276" cy="1250550"/>
          </a:xfrm>
          <a:prstGeom prst="rect">
            <a:avLst/>
          </a:prstGeom>
        </p:spPr>
      </p:pic>
      <p:sp>
        <p:nvSpPr>
          <p:cNvPr id="11" name="Date Placeholder 3">
            <a:extLst>
              <a:ext uri="{FF2B5EF4-FFF2-40B4-BE49-F238E27FC236}">
                <a16:creationId xmlns:a16="http://schemas.microsoft.com/office/drawing/2014/main" id="{17E7009B-587D-DC12-D185-F128096DCA85}"/>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da-DK"/>
            </a:defPPr>
            <a:lvl1pPr marL="0" algn="l" defTabSz="457200" rtl="0" eaLnBrk="1" latinLnBrk="0" hangingPunct="1">
              <a:defRPr sz="1400" kern="1200">
                <a:solidFill>
                  <a:srgbClr val="00206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E751615-13E4-48F1-BB09-362CC427C3BC}" type="datetime1">
              <a:rPr lang="en-US" smtClean="0"/>
              <a:pPr/>
              <a:t>4/12/2023</a:t>
            </a:fld>
            <a:endParaRPr lang="da-DK" dirty="0"/>
          </a:p>
        </p:txBody>
      </p:sp>
      <p:sp>
        <p:nvSpPr>
          <p:cNvPr id="13" name="Slide Number Placeholder 5">
            <a:extLst>
              <a:ext uri="{FF2B5EF4-FFF2-40B4-BE49-F238E27FC236}">
                <a16:creationId xmlns:a16="http://schemas.microsoft.com/office/drawing/2014/main" id="{6AEC0763-B5F1-1394-508C-6DF6FBEE8E6E}"/>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da-DK"/>
            </a:defPPr>
            <a:lvl1pPr marL="0" algn="r" defTabSz="457200" rtl="0" eaLnBrk="1" latinLnBrk="0" hangingPunct="1">
              <a:defRPr sz="1400" kern="1200">
                <a:solidFill>
                  <a:srgbClr val="00206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64FE4C3-52E3-424D-BF1E-3618CAAF3DCB}" type="slidenum">
              <a:rPr lang="da-DK" smtClean="0"/>
              <a:pPr/>
              <a:t>15</a:t>
            </a:fld>
            <a:endParaRPr lang="da-DK" dirty="0"/>
          </a:p>
        </p:txBody>
      </p:sp>
      <p:sp>
        <p:nvSpPr>
          <p:cNvPr id="14" name="Footer Placeholder 4">
            <a:extLst>
              <a:ext uri="{FF2B5EF4-FFF2-40B4-BE49-F238E27FC236}">
                <a16:creationId xmlns:a16="http://schemas.microsoft.com/office/drawing/2014/main" id="{A5EFA8DE-EAE7-F266-53F5-169C1765A74C}"/>
              </a:ext>
            </a:extLst>
          </p:cNvPr>
          <p:cNvSpPr txBox="1">
            <a:spLocks/>
          </p:cNvSpPr>
          <p:nvPr/>
        </p:nvSpPr>
        <p:spPr>
          <a:xfrm>
            <a:off x="1524000" y="6356349"/>
            <a:ext cx="6430945" cy="365125"/>
          </a:xfrm>
          <a:prstGeom prst="rect">
            <a:avLst/>
          </a:prstGeom>
        </p:spPr>
        <p:txBody>
          <a:bodyPr vert="horz" lIns="91440" tIns="45720" rIns="91440" bIns="45720" rtlCol="0" anchor="ctr">
            <a:noAutofit/>
          </a:bodyPr>
          <a:lstStyle>
            <a:defPPr>
              <a:defRPr lang="da-DK"/>
            </a:defPPr>
            <a:lvl1pPr marL="0" algn="ctr" defTabSz="457200" rtl="0" eaLnBrk="1" latinLnBrk="0" hangingPunct="1">
              <a:defRPr sz="1400" kern="1200">
                <a:solidFill>
                  <a:srgbClr val="00206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450"/>
              </a:spcAft>
            </a:pPr>
            <a:r>
              <a:rPr lang="en-US"/>
              <a:t>Maja Henriksen, Head of Feed, Food and Sustainability,  Baltic Control Certification A/S </a:t>
            </a:r>
            <a:endParaRPr lang="da-DK" dirty="0"/>
          </a:p>
        </p:txBody>
      </p:sp>
      <p:pic>
        <p:nvPicPr>
          <p:cNvPr id="16" name="Picture 15">
            <a:extLst>
              <a:ext uri="{FF2B5EF4-FFF2-40B4-BE49-F238E27FC236}">
                <a16:creationId xmlns:a16="http://schemas.microsoft.com/office/drawing/2014/main" id="{6666B3F5-08C1-E4FF-0677-AE9EC1A248C9}"/>
              </a:ext>
            </a:extLst>
          </p:cNvPr>
          <p:cNvPicPr>
            <a:picLocks noChangeAspect="1"/>
          </p:cNvPicPr>
          <p:nvPr/>
        </p:nvPicPr>
        <p:blipFill>
          <a:blip r:embed="rId4"/>
          <a:stretch>
            <a:fillRect/>
          </a:stretch>
        </p:blipFill>
        <p:spPr>
          <a:xfrm>
            <a:off x="61912" y="3661586"/>
            <a:ext cx="1598837" cy="1585838"/>
          </a:xfrm>
          <a:prstGeom prst="rect">
            <a:avLst/>
          </a:prstGeom>
        </p:spPr>
      </p:pic>
      <p:pic>
        <p:nvPicPr>
          <p:cNvPr id="20" name="Picture 19">
            <a:extLst>
              <a:ext uri="{FF2B5EF4-FFF2-40B4-BE49-F238E27FC236}">
                <a16:creationId xmlns:a16="http://schemas.microsoft.com/office/drawing/2014/main" id="{284070B6-B271-38BB-A388-4189C251F6C8}"/>
              </a:ext>
            </a:extLst>
          </p:cNvPr>
          <p:cNvPicPr>
            <a:picLocks noChangeAspect="1"/>
          </p:cNvPicPr>
          <p:nvPr/>
        </p:nvPicPr>
        <p:blipFill>
          <a:blip r:embed="rId5"/>
          <a:stretch>
            <a:fillRect/>
          </a:stretch>
        </p:blipFill>
        <p:spPr>
          <a:xfrm>
            <a:off x="1600086" y="2885643"/>
            <a:ext cx="1492592" cy="1250550"/>
          </a:xfrm>
          <a:prstGeom prst="rect">
            <a:avLst/>
          </a:prstGeom>
        </p:spPr>
      </p:pic>
      <p:pic>
        <p:nvPicPr>
          <p:cNvPr id="22" name="Picture 21">
            <a:extLst>
              <a:ext uri="{FF2B5EF4-FFF2-40B4-BE49-F238E27FC236}">
                <a16:creationId xmlns:a16="http://schemas.microsoft.com/office/drawing/2014/main" id="{218504C3-4F8C-91C3-7BBD-60E0FB2B1F79}"/>
              </a:ext>
            </a:extLst>
          </p:cNvPr>
          <p:cNvPicPr>
            <a:picLocks noChangeAspect="1"/>
          </p:cNvPicPr>
          <p:nvPr/>
        </p:nvPicPr>
        <p:blipFill>
          <a:blip r:embed="rId6"/>
          <a:stretch>
            <a:fillRect/>
          </a:stretch>
        </p:blipFill>
        <p:spPr>
          <a:xfrm>
            <a:off x="1416805" y="4750816"/>
            <a:ext cx="1390844" cy="1428949"/>
          </a:xfrm>
          <a:prstGeom prst="rect">
            <a:avLst/>
          </a:prstGeom>
        </p:spPr>
      </p:pic>
    </p:spTree>
    <p:extLst>
      <p:ext uri="{BB962C8B-B14F-4D97-AF65-F5344CB8AC3E}">
        <p14:creationId xmlns:p14="http://schemas.microsoft.com/office/powerpoint/2010/main" val="268061364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004AAE-0AF3-D2E0-521F-45D5CA8BFFC8}"/>
              </a:ext>
            </a:extLst>
          </p:cNvPr>
          <p:cNvSpPr>
            <a:spLocks noGrp="1"/>
          </p:cNvSpPr>
          <p:nvPr>
            <p:ph type="title"/>
          </p:nvPr>
        </p:nvSpPr>
        <p:spPr>
          <a:xfrm>
            <a:off x="457200" y="844685"/>
            <a:ext cx="8229600" cy="1143000"/>
          </a:xfrm>
        </p:spPr>
        <p:txBody>
          <a:bodyPr/>
          <a:lstStyle/>
          <a:p>
            <a:r>
              <a:rPr lang="da-DK" dirty="0"/>
              <a:t>Key points to </a:t>
            </a:r>
            <a:r>
              <a:rPr lang="da-DK" dirty="0" err="1"/>
              <a:t>take</a:t>
            </a:r>
            <a:r>
              <a:rPr lang="da-DK" dirty="0"/>
              <a:t> home</a:t>
            </a:r>
            <a:endParaRPr lang="en-DK" dirty="0"/>
          </a:p>
        </p:txBody>
      </p:sp>
      <p:sp>
        <p:nvSpPr>
          <p:cNvPr id="3" name="Pladsholder til indhold 2">
            <a:extLst>
              <a:ext uri="{FF2B5EF4-FFF2-40B4-BE49-F238E27FC236}">
                <a16:creationId xmlns:a16="http://schemas.microsoft.com/office/drawing/2014/main" id="{4C2B0633-6E75-6DE9-16EF-4E8B66678671}"/>
              </a:ext>
            </a:extLst>
          </p:cNvPr>
          <p:cNvSpPr>
            <a:spLocks noGrp="1"/>
          </p:cNvSpPr>
          <p:nvPr>
            <p:ph idx="1"/>
          </p:nvPr>
        </p:nvSpPr>
        <p:spPr>
          <a:xfrm>
            <a:off x="315532" y="2184415"/>
            <a:ext cx="8229600" cy="4537060"/>
          </a:xfrm>
        </p:spPr>
        <p:txBody>
          <a:bodyPr>
            <a:normAutofit/>
          </a:bodyPr>
          <a:lstStyle/>
          <a:p>
            <a:pPr marL="514350" indent="-457200">
              <a:lnSpc>
                <a:spcPct val="150000"/>
              </a:lnSpc>
              <a:buClr>
                <a:srgbClr val="FF0000"/>
              </a:buClr>
              <a:buFont typeface="+mj-lt"/>
              <a:buAutoNum type="arabicParenR"/>
            </a:pPr>
            <a:r>
              <a:rPr lang="en-US" sz="1600" dirty="0"/>
              <a:t>Voluntary Schemes provides specific tools for management and documentation of sustainability according to EU Renewable Energy Directive </a:t>
            </a:r>
          </a:p>
          <a:p>
            <a:pPr marL="514350" indent="-457200">
              <a:lnSpc>
                <a:spcPct val="150000"/>
              </a:lnSpc>
              <a:buClr>
                <a:srgbClr val="FF0000"/>
              </a:buClr>
              <a:buFont typeface="+mj-lt"/>
              <a:buAutoNum type="arabicParenR"/>
            </a:pPr>
            <a:r>
              <a:rPr lang="en-US" sz="1600" dirty="0"/>
              <a:t>Different Chain of custody options (mass balance and physical segregation) for quantifying sustainable/bio-content</a:t>
            </a:r>
            <a:endParaRPr lang="da-DK" sz="1600" dirty="0"/>
          </a:p>
          <a:p>
            <a:pPr marL="514350" indent="-457200">
              <a:lnSpc>
                <a:spcPct val="150000"/>
              </a:lnSpc>
              <a:buClr>
                <a:srgbClr val="FF0000"/>
              </a:buClr>
              <a:buFont typeface="+mj-lt"/>
              <a:buAutoNum type="arabicParenR"/>
            </a:pPr>
            <a:r>
              <a:rPr lang="da-DK" sz="1600" dirty="0"/>
              <a:t>The Chain of </a:t>
            </a:r>
            <a:r>
              <a:rPr lang="da-DK" sz="1600" dirty="0" err="1"/>
              <a:t>custody</a:t>
            </a:r>
            <a:r>
              <a:rPr lang="da-DK" sz="1600" dirty="0"/>
              <a:t> option and/or </a:t>
            </a:r>
            <a:r>
              <a:rPr lang="da-DK" sz="1600" dirty="0" err="1"/>
              <a:t>mass</a:t>
            </a:r>
            <a:r>
              <a:rPr lang="da-DK" sz="1600" dirty="0"/>
              <a:t> balance option </a:t>
            </a:r>
            <a:r>
              <a:rPr lang="da-DK" sz="1600" dirty="0" err="1"/>
              <a:t>determines</a:t>
            </a:r>
            <a:r>
              <a:rPr lang="da-DK" sz="1600" dirty="0"/>
              <a:t> the </a:t>
            </a:r>
            <a:r>
              <a:rPr lang="da-DK" sz="1600" dirty="0" err="1"/>
              <a:t>related</a:t>
            </a:r>
            <a:r>
              <a:rPr lang="da-DK" sz="1600" dirty="0"/>
              <a:t>,</a:t>
            </a:r>
            <a:r>
              <a:rPr lang="en-US" sz="1600" dirty="0"/>
              <a:t> legitimate logos and claims </a:t>
            </a:r>
            <a:r>
              <a:rPr lang="da-DK" sz="1600" dirty="0"/>
              <a:t>to </a:t>
            </a:r>
            <a:r>
              <a:rPr lang="da-DK" sz="1600" dirty="0" err="1"/>
              <a:t>be</a:t>
            </a:r>
            <a:r>
              <a:rPr lang="da-DK" sz="1600" dirty="0"/>
              <a:t> </a:t>
            </a:r>
            <a:r>
              <a:rPr lang="da-DK" sz="1600" dirty="0" err="1"/>
              <a:t>used</a:t>
            </a:r>
            <a:r>
              <a:rPr lang="da-DK" sz="1600" dirty="0"/>
              <a:t> </a:t>
            </a:r>
          </a:p>
          <a:p>
            <a:pPr>
              <a:lnSpc>
                <a:spcPct val="150000"/>
              </a:lnSpc>
              <a:buFont typeface="+mj-lt"/>
              <a:buAutoNum type="arabicParenR"/>
            </a:pPr>
            <a:endParaRPr lang="da-DK" sz="1600" dirty="0"/>
          </a:p>
        </p:txBody>
      </p:sp>
      <p:sp>
        <p:nvSpPr>
          <p:cNvPr id="4" name="Pladsholder til dato 3">
            <a:extLst>
              <a:ext uri="{FF2B5EF4-FFF2-40B4-BE49-F238E27FC236}">
                <a16:creationId xmlns:a16="http://schemas.microsoft.com/office/drawing/2014/main" id="{9A4EAB09-3B4E-AF4E-D3F4-9F6601211236}"/>
              </a:ext>
            </a:extLst>
          </p:cNvPr>
          <p:cNvSpPr>
            <a:spLocks noGrp="1"/>
          </p:cNvSpPr>
          <p:nvPr>
            <p:ph type="dt" sz="half" idx="10"/>
          </p:nvPr>
        </p:nvSpPr>
        <p:spPr/>
        <p:txBody>
          <a:bodyPr/>
          <a:lstStyle/>
          <a:p>
            <a:fld id="{543E34A9-A872-4151-B34F-9F12C4BC4F1E}" type="datetime1">
              <a:rPr lang="en-US" smtClean="0"/>
              <a:t>4/12/2023</a:t>
            </a:fld>
            <a:endParaRPr lang="da-DK" dirty="0"/>
          </a:p>
        </p:txBody>
      </p:sp>
      <p:sp>
        <p:nvSpPr>
          <p:cNvPr id="5" name="Pladsholder til sidefod 4">
            <a:extLst>
              <a:ext uri="{FF2B5EF4-FFF2-40B4-BE49-F238E27FC236}">
                <a16:creationId xmlns:a16="http://schemas.microsoft.com/office/drawing/2014/main" id="{4DF1AABC-142D-E994-BAB8-FBCBAA22CDE9}"/>
              </a:ext>
            </a:extLst>
          </p:cNvPr>
          <p:cNvSpPr>
            <a:spLocks noGrp="1"/>
          </p:cNvSpPr>
          <p:nvPr>
            <p:ph type="ftr" sz="quarter" idx="11"/>
          </p:nvPr>
        </p:nvSpPr>
        <p:spPr/>
        <p:txBody>
          <a:bodyPr/>
          <a:lstStyle/>
          <a:p>
            <a:r>
              <a:rPr lang="en-US"/>
              <a:t>Maja Henriksen, Head of Feed, Food and Sustainability,  Baltic Control Certification A/S </a:t>
            </a:r>
            <a:endParaRPr lang="da-DK" dirty="0"/>
          </a:p>
        </p:txBody>
      </p:sp>
      <p:sp>
        <p:nvSpPr>
          <p:cNvPr id="6" name="Pladsholder til slidenummer 5">
            <a:extLst>
              <a:ext uri="{FF2B5EF4-FFF2-40B4-BE49-F238E27FC236}">
                <a16:creationId xmlns:a16="http://schemas.microsoft.com/office/drawing/2014/main" id="{B97D9F40-D9DB-3500-A453-6594E2163E52}"/>
              </a:ext>
            </a:extLst>
          </p:cNvPr>
          <p:cNvSpPr>
            <a:spLocks noGrp="1"/>
          </p:cNvSpPr>
          <p:nvPr>
            <p:ph type="sldNum" sz="quarter" idx="12"/>
          </p:nvPr>
        </p:nvSpPr>
        <p:spPr/>
        <p:txBody>
          <a:bodyPr/>
          <a:lstStyle/>
          <a:p>
            <a:fld id="{164FE4C3-52E3-424D-BF1E-3618CAAF3DCB}" type="slidenum">
              <a:rPr lang="da-DK" smtClean="0"/>
              <a:pPr/>
              <a:t>16</a:t>
            </a:fld>
            <a:endParaRPr lang="da-DK" dirty="0"/>
          </a:p>
        </p:txBody>
      </p:sp>
    </p:spTree>
    <p:extLst>
      <p:ext uri="{BB962C8B-B14F-4D97-AF65-F5344CB8AC3E}">
        <p14:creationId xmlns:p14="http://schemas.microsoft.com/office/powerpoint/2010/main" val="396409987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B192B0-9CBB-09C7-D604-5959B2EC8F57}"/>
              </a:ext>
            </a:extLst>
          </p:cNvPr>
          <p:cNvPicPr>
            <a:picLocks noChangeAspect="1"/>
          </p:cNvPicPr>
          <p:nvPr/>
        </p:nvPicPr>
        <p:blipFill>
          <a:blip r:embed="rId3"/>
          <a:stretch>
            <a:fillRect/>
          </a:stretch>
        </p:blipFill>
        <p:spPr>
          <a:xfrm>
            <a:off x="5825296" y="5796400"/>
            <a:ext cx="3032561" cy="348599"/>
          </a:xfrm>
          <a:prstGeom prst="rect">
            <a:avLst/>
          </a:prstGeom>
        </p:spPr>
      </p:pic>
      <p:sp>
        <p:nvSpPr>
          <p:cNvPr id="2" name="Pladsholder til dato 1">
            <a:extLst>
              <a:ext uri="{FF2B5EF4-FFF2-40B4-BE49-F238E27FC236}">
                <a16:creationId xmlns:a16="http://schemas.microsoft.com/office/drawing/2014/main" id="{EF1A5FA2-DF0A-3D70-802C-98D945F2971E}"/>
              </a:ext>
            </a:extLst>
          </p:cNvPr>
          <p:cNvSpPr>
            <a:spLocks noGrp="1"/>
          </p:cNvSpPr>
          <p:nvPr>
            <p:ph type="dt" sz="half" idx="10"/>
          </p:nvPr>
        </p:nvSpPr>
        <p:spPr>
          <a:xfrm>
            <a:off x="427000" y="6250245"/>
            <a:ext cx="2133600" cy="365125"/>
          </a:xfrm>
        </p:spPr>
        <p:txBody>
          <a:bodyPr/>
          <a:lstStyle/>
          <a:p>
            <a:fld id="{E95000E1-9C24-436C-8F97-AEE881C103BA}" type="datetime1">
              <a:rPr lang="en-US" smtClean="0"/>
              <a:t>4/12/2023</a:t>
            </a:fld>
            <a:endParaRPr lang="da-DK" dirty="0"/>
          </a:p>
        </p:txBody>
      </p:sp>
      <p:sp>
        <p:nvSpPr>
          <p:cNvPr id="4" name="Pladsholder til sidefod 3">
            <a:extLst>
              <a:ext uri="{FF2B5EF4-FFF2-40B4-BE49-F238E27FC236}">
                <a16:creationId xmlns:a16="http://schemas.microsoft.com/office/drawing/2014/main" id="{D03370AB-E759-CE12-6AA1-226D559441F6}"/>
              </a:ext>
            </a:extLst>
          </p:cNvPr>
          <p:cNvSpPr>
            <a:spLocks noGrp="1"/>
          </p:cNvSpPr>
          <p:nvPr>
            <p:ph type="ftr" sz="quarter" idx="11"/>
          </p:nvPr>
        </p:nvSpPr>
        <p:spPr>
          <a:xfrm>
            <a:off x="1571348" y="6250245"/>
            <a:ext cx="6454066" cy="365125"/>
          </a:xfrm>
        </p:spPr>
        <p:txBody>
          <a:bodyPr/>
          <a:lstStyle/>
          <a:p>
            <a:r>
              <a:rPr lang="en-US" dirty="0"/>
              <a:t>Maja Henriksen, Head of Feed, Food and Sustainability,  Baltic Control Certification A/S </a:t>
            </a:r>
            <a:endParaRPr lang="da-DK" dirty="0"/>
          </a:p>
        </p:txBody>
      </p:sp>
      <p:sp>
        <p:nvSpPr>
          <p:cNvPr id="5" name="Pladsholder til slidenummer 4">
            <a:extLst>
              <a:ext uri="{FF2B5EF4-FFF2-40B4-BE49-F238E27FC236}">
                <a16:creationId xmlns:a16="http://schemas.microsoft.com/office/drawing/2014/main" id="{EB82A31C-F840-4596-521A-E92076222811}"/>
              </a:ext>
            </a:extLst>
          </p:cNvPr>
          <p:cNvSpPr>
            <a:spLocks noGrp="1"/>
          </p:cNvSpPr>
          <p:nvPr>
            <p:ph type="sldNum" sz="quarter" idx="12"/>
          </p:nvPr>
        </p:nvSpPr>
        <p:spPr>
          <a:xfrm>
            <a:off x="6553202" y="6250244"/>
            <a:ext cx="2133600" cy="365125"/>
          </a:xfrm>
        </p:spPr>
        <p:txBody>
          <a:bodyPr/>
          <a:lstStyle/>
          <a:p>
            <a:fld id="{164FE4C3-52E3-424D-BF1E-3618CAAF3DCB}" type="slidenum">
              <a:rPr lang="da-DK" smtClean="0"/>
              <a:t>17</a:t>
            </a:fld>
            <a:endParaRPr lang="da-DK" dirty="0"/>
          </a:p>
        </p:txBody>
      </p:sp>
    </p:spTree>
    <p:extLst>
      <p:ext uri="{BB962C8B-B14F-4D97-AF65-F5344CB8AC3E}">
        <p14:creationId xmlns:p14="http://schemas.microsoft.com/office/powerpoint/2010/main" val="36302464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552B5F-3B0A-3548-B1EC-834E65D8ACEB}"/>
              </a:ext>
            </a:extLst>
          </p:cNvPr>
          <p:cNvSpPr>
            <a:spLocks noGrp="1"/>
          </p:cNvSpPr>
          <p:nvPr>
            <p:ph type="dt" sz="half" idx="10"/>
          </p:nvPr>
        </p:nvSpPr>
        <p:spPr/>
        <p:txBody>
          <a:bodyPr/>
          <a:lstStyle/>
          <a:p>
            <a:fld id="{F32F54AA-B7F2-45A3-BB6A-8AF6D5A532C4}" type="datetime1">
              <a:rPr lang="en-US" smtClean="0">
                <a:solidFill>
                  <a:srgbClr val="002060"/>
                </a:solidFill>
              </a:rPr>
              <a:t>4/12/2023</a:t>
            </a:fld>
            <a:endParaRPr lang="da-DK" dirty="0">
              <a:solidFill>
                <a:srgbClr val="002060"/>
              </a:solidFill>
            </a:endParaRPr>
          </a:p>
        </p:txBody>
      </p:sp>
      <p:sp>
        <p:nvSpPr>
          <p:cNvPr id="6" name="Slide Number Placeholder 5">
            <a:extLst>
              <a:ext uri="{FF2B5EF4-FFF2-40B4-BE49-F238E27FC236}">
                <a16:creationId xmlns:a16="http://schemas.microsoft.com/office/drawing/2014/main" id="{031429E5-6D82-0E5F-6388-73899B81A769}"/>
              </a:ext>
            </a:extLst>
          </p:cNvPr>
          <p:cNvSpPr>
            <a:spLocks noGrp="1"/>
          </p:cNvSpPr>
          <p:nvPr>
            <p:ph type="sldNum" sz="quarter" idx="12"/>
          </p:nvPr>
        </p:nvSpPr>
        <p:spPr/>
        <p:txBody>
          <a:bodyPr/>
          <a:lstStyle/>
          <a:p>
            <a:fld id="{164FE4C3-52E3-424D-BF1E-3618CAAF3DCB}" type="slidenum">
              <a:rPr lang="da-DK" smtClean="0">
                <a:solidFill>
                  <a:srgbClr val="002060"/>
                </a:solidFill>
              </a:rPr>
              <a:t>2</a:t>
            </a:fld>
            <a:endParaRPr lang="da-DK" dirty="0">
              <a:solidFill>
                <a:srgbClr val="002060"/>
              </a:solidFill>
            </a:endParaRPr>
          </a:p>
        </p:txBody>
      </p:sp>
      <p:sp>
        <p:nvSpPr>
          <p:cNvPr id="10" name="TextBox 9">
            <a:extLst>
              <a:ext uri="{FF2B5EF4-FFF2-40B4-BE49-F238E27FC236}">
                <a16:creationId xmlns:a16="http://schemas.microsoft.com/office/drawing/2014/main" id="{54D22A16-5F1D-C3C5-6536-BD00409B8C1D}"/>
              </a:ext>
            </a:extLst>
          </p:cNvPr>
          <p:cNvSpPr txBox="1"/>
          <p:nvPr/>
        </p:nvSpPr>
        <p:spPr>
          <a:xfrm>
            <a:off x="2253343" y="3290500"/>
            <a:ext cx="4604657" cy="300082"/>
          </a:xfrm>
          <a:prstGeom prst="rect">
            <a:avLst/>
          </a:prstGeom>
          <a:noFill/>
        </p:spPr>
        <p:txBody>
          <a:bodyPr wrap="square">
            <a:spAutoFit/>
          </a:bodyPr>
          <a:lstStyle/>
          <a:p>
            <a:endParaRPr lang="da-DK" sz="1350" dirty="0"/>
          </a:p>
        </p:txBody>
      </p:sp>
      <p:sp>
        <p:nvSpPr>
          <p:cNvPr id="7" name="Footer Placeholder 4">
            <a:extLst>
              <a:ext uri="{FF2B5EF4-FFF2-40B4-BE49-F238E27FC236}">
                <a16:creationId xmlns:a16="http://schemas.microsoft.com/office/drawing/2014/main" id="{DE8B17C7-F1B3-02C6-35A7-2673D82EE636}"/>
              </a:ext>
            </a:extLst>
          </p:cNvPr>
          <p:cNvSpPr>
            <a:spLocks noGrp="1"/>
          </p:cNvSpPr>
          <p:nvPr>
            <p:ph type="ftr" sz="quarter" idx="11"/>
          </p:nvPr>
        </p:nvSpPr>
        <p:spPr>
          <a:xfrm>
            <a:off x="1524000" y="6374729"/>
            <a:ext cx="6430945" cy="365125"/>
          </a:xfrm>
        </p:spPr>
        <p:txBody>
          <a:bodyPr anchor="ctr">
            <a:noAutofit/>
          </a:bodyPr>
          <a:lstStyle/>
          <a:p>
            <a:pPr>
              <a:spcAft>
                <a:spcPts val="450"/>
              </a:spcAft>
            </a:pPr>
            <a:r>
              <a:rPr lang="en-US" dirty="0">
                <a:solidFill>
                  <a:srgbClr val="002060"/>
                </a:solidFill>
              </a:rPr>
              <a:t>Maja Henriksen, Head of Feed, Food and Sustainability,  Baltic Control Certification A/S </a:t>
            </a:r>
            <a:endParaRPr lang="da-DK" dirty="0">
              <a:solidFill>
                <a:srgbClr val="002060"/>
              </a:solidFill>
            </a:endParaRPr>
          </a:p>
        </p:txBody>
      </p:sp>
      <p:sp>
        <p:nvSpPr>
          <p:cNvPr id="9" name="Content Placeholder 4">
            <a:extLst>
              <a:ext uri="{FF2B5EF4-FFF2-40B4-BE49-F238E27FC236}">
                <a16:creationId xmlns:a16="http://schemas.microsoft.com/office/drawing/2014/main" id="{E14C2825-AF78-05C9-D151-541369F0D2CE}"/>
              </a:ext>
            </a:extLst>
          </p:cNvPr>
          <p:cNvSpPr txBox="1">
            <a:spLocks/>
          </p:cNvSpPr>
          <p:nvPr/>
        </p:nvSpPr>
        <p:spPr>
          <a:xfrm>
            <a:off x="757105" y="2072588"/>
            <a:ext cx="7059541" cy="2910067"/>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457200">
              <a:lnSpc>
                <a:spcPct val="107000"/>
              </a:lnSpc>
              <a:buClr>
                <a:srgbClr val="FF0000"/>
              </a:buClr>
              <a:buFont typeface="+mj-lt"/>
              <a:buAutoNum type="alphaLcPeriod"/>
            </a:pPr>
            <a:r>
              <a:rPr lang="en-US" sz="1600" i="1" dirty="0"/>
              <a:t>Give an introduction to the Voluntary Schemes (VS) ISCC and REDcert</a:t>
            </a:r>
          </a:p>
          <a:p>
            <a:pPr marL="514350" indent="-457200">
              <a:lnSpc>
                <a:spcPct val="107000"/>
              </a:lnSpc>
              <a:buClr>
                <a:srgbClr val="FF0000"/>
              </a:buClr>
              <a:buFont typeface="+mj-lt"/>
              <a:buAutoNum type="alphaLcPeriod"/>
            </a:pPr>
            <a:endParaRPr lang="en-US" sz="1600" i="1" dirty="0"/>
          </a:p>
          <a:p>
            <a:pPr marL="514350" indent="-457200">
              <a:lnSpc>
                <a:spcPct val="107000"/>
              </a:lnSpc>
              <a:buClr>
                <a:srgbClr val="FF0000"/>
              </a:buClr>
              <a:buFont typeface="+mj-lt"/>
              <a:buAutoNum type="alphaLcPeriod"/>
            </a:pPr>
            <a:r>
              <a:rPr lang="en-US" sz="1600" i="1" dirty="0"/>
              <a:t>Explain the principles and methods the VS provide to implement and document sustainability measures, with focus on mass balancing</a:t>
            </a:r>
          </a:p>
          <a:p>
            <a:pPr marL="514350" indent="-457200">
              <a:lnSpc>
                <a:spcPct val="107000"/>
              </a:lnSpc>
              <a:buClr>
                <a:srgbClr val="FF0000"/>
              </a:buClr>
              <a:buFont typeface="+mj-lt"/>
              <a:buAutoNum type="alphaLcPeriod"/>
            </a:pPr>
            <a:endParaRPr lang="da-DK" sz="1600" i="1" dirty="0"/>
          </a:p>
          <a:p>
            <a:pPr marL="514350" indent="-457200">
              <a:lnSpc>
                <a:spcPct val="107000"/>
              </a:lnSpc>
              <a:buClr>
                <a:srgbClr val="FF0000"/>
              </a:buClr>
              <a:buFont typeface="+mj-lt"/>
              <a:buAutoNum type="alphaLcPeriod"/>
            </a:pPr>
            <a:r>
              <a:rPr lang="da-DK" sz="1600" i="1" dirty="0"/>
              <a:t>Give </a:t>
            </a:r>
            <a:r>
              <a:rPr lang="da-DK" sz="1600" i="1" dirty="0" err="1"/>
              <a:t>examples</a:t>
            </a:r>
            <a:r>
              <a:rPr lang="da-DK" sz="1600" i="1" dirty="0"/>
              <a:t> on </a:t>
            </a:r>
            <a:r>
              <a:rPr lang="da-DK" sz="1600" i="1" dirty="0" err="1"/>
              <a:t>how</a:t>
            </a:r>
            <a:r>
              <a:rPr lang="da-DK" sz="1600" i="1" dirty="0"/>
              <a:t> </a:t>
            </a:r>
            <a:r>
              <a:rPr lang="da-DK" sz="1600" i="1" dirty="0" err="1"/>
              <a:t>these</a:t>
            </a:r>
            <a:r>
              <a:rPr lang="da-DK" sz="1600" i="1" dirty="0"/>
              <a:t> </a:t>
            </a:r>
            <a:r>
              <a:rPr lang="da-DK" sz="1600" i="1" dirty="0" err="1"/>
              <a:t>methods</a:t>
            </a:r>
            <a:r>
              <a:rPr lang="da-DK" sz="1600" i="1" dirty="0"/>
              <a:t> </a:t>
            </a:r>
            <a:r>
              <a:rPr lang="da-DK" sz="1600" i="1" dirty="0" err="1"/>
              <a:t>can</a:t>
            </a:r>
            <a:r>
              <a:rPr lang="da-DK" sz="1600" i="1" dirty="0"/>
              <a:t> </a:t>
            </a:r>
            <a:r>
              <a:rPr lang="en-US" sz="1600" i="1" dirty="0"/>
              <a:t>create a basis for related claims on sustainability/</a:t>
            </a:r>
            <a:r>
              <a:rPr lang="da-DK" sz="1600" i="1" dirty="0"/>
              <a:t>bio-content</a:t>
            </a:r>
          </a:p>
          <a:p>
            <a:pPr marL="114300" indent="0">
              <a:lnSpc>
                <a:spcPct val="150000"/>
              </a:lnSpc>
              <a:buClr>
                <a:srgbClr val="FF0000"/>
              </a:buClr>
              <a:buNone/>
            </a:pPr>
            <a:endParaRPr lang="en-US" sz="1400" dirty="0"/>
          </a:p>
        </p:txBody>
      </p:sp>
      <p:sp>
        <p:nvSpPr>
          <p:cNvPr id="16" name="TextBox 15">
            <a:extLst>
              <a:ext uri="{FF2B5EF4-FFF2-40B4-BE49-F238E27FC236}">
                <a16:creationId xmlns:a16="http://schemas.microsoft.com/office/drawing/2014/main" id="{65FA3943-41DA-099D-9E61-7BDC90F0E27B}"/>
              </a:ext>
            </a:extLst>
          </p:cNvPr>
          <p:cNvSpPr txBox="1"/>
          <p:nvPr/>
        </p:nvSpPr>
        <p:spPr>
          <a:xfrm>
            <a:off x="819582" y="977220"/>
            <a:ext cx="5733618" cy="673069"/>
          </a:xfrm>
          <a:prstGeom prst="rect">
            <a:avLst/>
          </a:prstGeom>
          <a:noFill/>
        </p:spPr>
        <p:txBody>
          <a:bodyPr wrap="square">
            <a:spAutoFit/>
          </a:bodyPr>
          <a:lstStyle/>
          <a:p>
            <a:pPr marL="114300" indent="0">
              <a:lnSpc>
                <a:spcPct val="150000"/>
              </a:lnSpc>
              <a:buClr>
                <a:srgbClr val="FF0000"/>
              </a:buClr>
              <a:buNone/>
            </a:pPr>
            <a:r>
              <a:rPr lang="en-US" sz="2800" dirty="0">
                <a:solidFill>
                  <a:schemeClr val="tx2">
                    <a:lumMod val="75000"/>
                  </a:schemeClr>
                </a:solidFill>
                <a:latin typeface="Eurostile Bold Extended #2" panose="020B0604020202020204" charset="0"/>
              </a:rPr>
              <a:t>Purpose of today </a:t>
            </a:r>
          </a:p>
        </p:txBody>
      </p:sp>
    </p:spTree>
    <p:extLst>
      <p:ext uri="{BB962C8B-B14F-4D97-AF65-F5344CB8AC3E}">
        <p14:creationId xmlns:p14="http://schemas.microsoft.com/office/powerpoint/2010/main" val="325021788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552B5F-3B0A-3548-B1EC-834E65D8ACEB}"/>
              </a:ext>
            </a:extLst>
          </p:cNvPr>
          <p:cNvSpPr>
            <a:spLocks noGrp="1"/>
          </p:cNvSpPr>
          <p:nvPr>
            <p:ph type="dt" sz="half" idx="10"/>
          </p:nvPr>
        </p:nvSpPr>
        <p:spPr/>
        <p:txBody>
          <a:bodyPr/>
          <a:lstStyle/>
          <a:p>
            <a:fld id="{F32F54AA-B7F2-45A3-BB6A-8AF6D5A532C4}" type="datetime1">
              <a:rPr lang="en-US" smtClean="0">
                <a:solidFill>
                  <a:srgbClr val="002060"/>
                </a:solidFill>
              </a:rPr>
              <a:t>4/12/2023</a:t>
            </a:fld>
            <a:endParaRPr lang="da-DK" dirty="0">
              <a:solidFill>
                <a:srgbClr val="002060"/>
              </a:solidFill>
            </a:endParaRPr>
          </a:p>
        </p:txBody>
      </p:sp>
      <p:sp>
        <p:nvSpPr>
          <p:cNvPr id="6" name="Slide Number Placeholder 5">
            <a:extLst>
              <a:ext uri="{FF2B5EF4-FFF2-40B4-BE49-F238E27FC236}">
                <a16:creationId xmlns:a16="http://schemas.microsoft.com/office/drawing/2014/main" id="{031429E5-6D82-0E5F-6388-73899B81A769}"/>
              </a:ext>
            </a:extLst>
          </p:cNvPr>
          <p:cNvSpPr>
            <a:spLocks noGrp="1"/>
          </p:cNvSpPr>
          <p:nvPr>
            <p:ph type="sldNum" sz="quarter" idx="12"/>
          </p:nvPr>
        </p:nvSpPr>
        <p:spPr/>
        <p:txBody>
          <a:bodyPr/>
          <a:lstStyle/>
          <a:p>
            <a:fld id="{164FE4C3-52E3-424D-BF1E-3618CAAF3DCB}" type="slidenum">
              <a:rPr lang="da-DK" smtClean="0">
                <a:solidFill>
                  <a:srgbClr val="002060"/>
                </a:solidFill>
              </a:rPr>
              <a:t>3</a:t>
            </a:fld>
            <a:endParaRPr lang="da-DK" dirty="0">
              <a:solidFill>
                <a:srgbClr val="002060"/>
              </a:solidFill>
            </a:endParaRPr>
          </a:p>
        </p:txBody>
      </p:sp>
      <p:sp>
        <p:nvSpPr>
          <p:cNvPr id="7" name="Footer Placeholder 4">
            <a:extLst>
              <a:ext uri="{FF2B5EF4-FFF2-40B4-BE49-F238E27FC236}">
                <a16:creationId xmlns:a16="http://schemas.microsoft.com/office/drawing/2014/main" id="{DE8B17C7-F1B3-02C6-35A7-2673D82EE636}"/>
              </a:ext>
            </a:extLst>
          </p:cNvPr>
          <p:cNvSpPr>
            <a:spLocks noGrp="1"/>
          </p:cNvSpPr>
          <p:nvPr>
            <p:ph type="ftr" sz="quarter" idx="11"/>
          </p:nvPr>
        </p:nvSpPr>
        <p:spPr>
          <a:xfrm>
            <a:off x="1524000" y="6374729"/>
            <a:ext cx="6430945" cy="365125"/>
          </a:xfrm>
        </p:spPr>
        <p:txBody>
          <a:bodyPr anchor="ctr">
            <a:noAutofit/>
          </a:bodyPr>
          <a:lstStyle/>
          <a:p>
            <a:pPr>
              <a:spcAft>
                <a:spcPts val="450"/>
              </a:spcAft>
            </a:pPr>
            <a:r>
              <a:rPr lang="en-US" dirty="0">
                <a:solidFill>
                  <a:srgbClr val="002060"/>
                </a:solidFill>
              </a:rPr>
              <a:t>Maja Henriksen, Head of Feed, Food and Sustainability,  Baltic Control Certification A/S </a:t>
            </a:r>
            <a:endParaRPr lang="da-DK" dirty="0">
              <a:solidFill>
                <a:srgbClr val="002060"/>
              </a:solidFill>
            </a:endParaRPr>
          </a:p>
        </p:txBody>
      </p:sp>
      <p:sp>
        <p:nvSpPr>
          <p:cNvPr id="14" name="TextBox 13">
            <a:extLst>
              <a:ext uri="{FF2B5EF4-FFF2-40B4-BE49-F238E27FC236}">
                <a16:creationId xmlns:a16="http://schemas.microsoft.com/office/drawing/2014/main" id="{6935A0DF-3639-5234-8100-2DF4E264A7EB}"/>
              </a:ext>
            </a:extLst>
          </p:cNvPr>
          <p:cNvSpPr txBox="1"/>
          <p:nvPr/>
        </p:nvSpPr>
        <p:spPr>
          <a:xfrm>
            <a:off x="235376" y="2000805"/>
            <a:ext cx="7992978" cy="2270109"/>
          </a:xfrm>
          <a:prstGeom prst="rect">
            <a:avLst/>
          </a:prstGeom>
          <a:noFill/>
        </p:spPr>
        <p:txBody>
          <a:bodyPr wrap="square">
            <a:spAutoFit/>
          </a:bodyPr>
          <a:lstStyle/>
          <a:p>
            <a:pPr marL="1028700" lvl="1" indent="-457200">
              <a:lnSpc>
                <a:spcPct val="150000"/>
              </a:lnSpc>
              <a:buClr>
                <a:srgbClr val="FF0000"/>
              </a:buClr>
              <a:buFont typeface="+mj-lt"/>
              <a:buAutoNum type="arabicParenR"/>
            </a:pPr>
            <a:r>
              <a:rPr lang="en-US" sz="1600" dirty="0"/>
              <a:t>Baltic Control Certification A/S</a:t>
            </a:r>
          </a:p>
          <a:p>
            <a:pPr marL="1028700" lvl="1" indent="-457200">
              <a:lnSpc>
                <a:spcPct val="150000"/>
              </a:lnSpc>
              <a:buClr>
                <a:srgbClr val="FF0000"/>
              </a:buClr>
              <a:buFont typeface="+mj-lt"/>
              <a:buAutoNum type="arabicParenR"/>
            </a:pPr>
            <a:r>
              <a:rPr lang="en-US" sz="1600" dirty="0"/>
              <a:t>Legal framework – Renewable Energy Directive and Voluntary Schemes</a:t>
            </a:r>
          </a:p>
          <a:p>
            <a:pPr marL="1028700" lvl="1" indent="-457200">
              <a:lnSpc>
                <a:spcPct val="150000"/>
              </a:lnSpc>
              <a:buClr>
                <a:srgbClr val="FF0000"/>
              </a:buClr>
              <a:buFont typeface="+mj-lt"/>
              <a:buAutoNum type="arabicParenR"/>
            </a:pPr>
            <a:r>
              <a:rPr lang="en-US" sz="1600" dirty="0"/>
              <a:t>Elements of certification and required documentation</a:t>
            </a:r>
          </a:p>
          <a:p>
            <a:pPr marL="1028700" lvl="1" indent="-457200">
              <a:lnSpc>
                <a:spcPct val="150000"/>
              </a:lnSpc>
              <a:buClr>
                <a:srgbClr val="FF0000"/>
              </a:buClr>
              <a:buFont typeface="+mj-lt"/>
              <a:buAutoNum type="arabicParenR"/>
            </a:pPr>
            <a:r>
              <a:rPr lang="en-US" sz="1600" dirty="0"/>
              <a:t>Chain of Custody options: Mass balance and physical segregation</a:t>
            </a:r>
          </a:p>
          <a:p>
            <a:pPr marL="1028700" lvl="1" indent="-457200">
              <a:lnSpc>
                <a:spcPct val="150000"/>
              </a:lnSpc>
              <a:buClr>
                <a:srgbClr val="FF0000"/>
              </a:buClr>
              <a:buFont typeface="+mj-lt"/>
              <a:buAutoNum type="arabicParenR"/>
            </a:pPr>
            <a:r>
              <a:rPr lang="en-US" sz="1600" dirty="0"/>
              <a:t>Logos and Claims 
Key points to take home</a:t>
            </a:r>
            <a:endParaRPr lang="da-DK" sz="1600" dirty="0"/>
          </a:p>
        </p:txBody>
      </p:sp>
      <p:sp>
        <p:nvSpPr>
          <p:cNvPr id="3" name="TextBox 2">
            <a:extLst>
              <a:ext uri="{FF2B5EF4-FFF2-40B4-BE49-F238E27FC236}">
                <a16:creationId xmlns:a16="http://schemas.microsoft.com/office/drawing/2014/main" id="{EA276825-2145-F9FE-B1E4-FA422D2321C3}"/>
              </a:ext>
            </a:extLst>
          </p:cNvPr>
          <p:cNvSpPr txBox="1"/>
          <p:nvPr/>
        </p:nvSpPr>
        <p:spPr>
          <a:xfrm>
            <a:off x="817808" y="981016"/>
            <a:ext cx="6304209" cy="673069"/>
          </a:xfrm>
          <a:prstGeom prst="rect">
            <a:avLst/>
          </a:prstGeom>
          <a:noFill/>
        </p:spPr>
        <p:txBody>
          <a:bodyPr wrap="square">
            <a:spAutoFit/>
          </a:bodyPr>
          <a:lstStyle/>
          <a:p>
            <a:pPr marL="114300" indent="0">
              <a:lnSpc>
                <a:spcPct val="150000"/>
              </a:lnSpc>
              <a:buClr>
                <a:srgbClr val="FF0000"/>
              </a:buClr>
              <a:buNone/>
            </a:pPr>
            <a:r>
              <a:rPr lang="da-DK" sz="2800" dirty="0">
                <a:solidFill>
                  <a:schemeClr val="tx2">
                    <a:lumMod val="75000"/>
                  </a:schemeClr>
                </a:solidFill>
                <a:latin typeface="Eurostile Bold Extended #2" panose="020B0604020202020204" charset="0"/>
              </a:rPr>
              <a:t>Agenda</a:t>
            </a:r>
            <a:endParaRPr lang="en-US" sz="2800" dirty="0">
              <a:solidFill>
                <a:schemeClr val="tx2">
                  <a:lumMod val="75000"/>
                </a:schemeClr>
              </a:solidFill>
              <a:latin typeface="Eurostile Bold Extended #2" panose="020B0604020202020204" charset="0"/>
            </a:endParaRPr>
          </a:p>
        </p:txBody>
      </p:sp>
    </p:spTree>
    <p:extLst>
      <p:ext uri="{BB962C8B-B14F-4D97-AF65-F5344CB8AC3E}">
        <p14:creationId xmlns:p14="http://schemas.microsoft.com/office/powerpoint/2010/main" val="107976901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72D5D-FD5D-56CC-C13F-8579196C70DA}"/>
              </a:ext>
            </a:extLst>
          </p:cNvPr>
          <p:cNvSpPr>
            <a:spLocks noGrp="1"/>
          </p:cNvSpPr>
          <p:nvPr>
            <p:ph type="title"/>
          </p:nvPr>
        </p:nvSpPr>
        <p:spPr>
          <a:xfrm>
            <a:off x="1789321" y="889770"/>
            <a:ext cx="5565358" cy="514352"/>
          </a:xfrm>
        </p:spPr>
        <p:txBody>
          <a:bodyPr>
            <a:noAutofit/>
          </a:bodyPr>
          <a:lstStyle/>
          <a:p>
            <a:r>
              <a:rPr lang="da-DK" sz="3300" dirty="0"/>
              <a:t>Baltic Control A/S</a:t>
            </a:r>
          </a:p>
        </p:txBody>
      </p:sp>
      <p:sp>
        <p:nvSpPr>
          <p:cNvPr id="3" name="Content Placeholder 2">
            <a:extLst>
              <a:ext uri="{FF2B5EF4-FFF2-40B4-BE49-F238E27FC236}">
                <a16:creationId xmlns:a16="http://schemas.microsoft.com/office/drawing/2014/main" id="{38CFA8CD-0136-D167-DACD-2B4D93B46435}"/>
              </a:ext>
            </a:extLst>
          </p:cNvPr>
          <p:cNvSpPr>
            <a:spLocks noGrp="1"/>
          </p:cNvSpPr>
          <p:nvPr>
            <p:ph idx="1"/>
          </p:nvPr>
        </p:nvSpPr>
        <p:spPr>
          <a:xfrm>
            <a:off x="457200" y="4628403"/>
            <a:ext cx="8229600" cy="1284242"/>
          </a:xfrm>
        </p:spPr>
        <p:txBody>
          <a:bodyPr>
            <a:normAutofit fontScale="47500" lnSpcReduction="20000"/>
          </a:bodyPr>
          <a:lstStyle/>
          <a:p>
            <a:endParaRPr lang="da-DK" dirty="0"/>
          </a:p>
          <a:p>
            <a:r>
              <a:rPr lang="da-DK" dirty="0"/>
              <a:t>Head of BCC Feed, Food &amp; Sustainability Department </a:t>
            </a:r>
          </a:p>
          <a:p>
            <a:r>
              <a:rPr lang="da-DK" dirty="0" err="1"/>
              <a:t>Scheme</a:t>
            </a:r>
            <a:r>
              <a:rPr lang="da-DK" dirty="0"/>
              <a:t> Manager for ISCC and REDcert </a:t>
            </a:r>
            <a:r>
              <a:rPr lang="da-DK" dirty="0" err="1"/>
              <a:t>since</a:t>
            </a:r>
            <a:r>
              <a:rPr lang="da-DK" dirty="0"/>
              <a:t> 2020</a:t>
            </a:r>
          </a:p>
          <a:p>
            <a:r>
              <a:rPr lang="da-DK" dirty="0"/>
              <a:t>Auditor for ISCC and REDcert </a:t>
            </a:r>
            <a:r>
              <a:rPr lang="da-DK" dirty="0" err="1"/>
              <a:t>since</a:t>
            </a:r>
            <a:r>
              <a:rPr lang="da-DK" dirty="0"/>
              <a:t> 2019</a:t>
            </a:r>
          </a:p>
          <a:p>
            <a:r>
              <a:rPr lang="da-DK" dirty="0"/>
              <a:t>Background in Natural Resources and Nature Management from Copenhagen </a:t>
            </a:r>
            <a:r>
              <a:rPr lang="da-DK" dirty="0" err="1"/>
              <a:t>Univeristy</a:t>
            </a:r>
            <a:r>
              <a:rPr lang="da-DK" dirty="0"/>
              <a:t> </a:t>
            </a:r>
          </a:p>
        </p:txBody>
      </p:sp>
      <p:sp>
        <p:nvSpPr>
          <p:cNvPr id="4" name="Date Placeholder 3">
            <a:extLst>
              <a:ext uri="{FF2B5EF4-FFF2-40B4-BE49-F238E27FC236}">
                <a16:creationId xmlns:a16="http://schemas.microsoft.com/office/drawing/2014/main" id="{26552B5F-3B0A-3548-B1EC-834E65D8ACEB}"/>
              </a:ext>
            </a:extLst>
          </p:cNvPr>
          <p:cNvSpPr>
            <a:spLocks noGrp="1"/>
          </p:cNvSpPr>
          <p:nvPr>
            <p:ph type="dt" sz="half" idx="10"/>
          </p:nvPr>
        </p:nvSpPr>
        <p:spPr/>
        <p:txBody>
          <a:bodyPr/>
          <a:lstStyle/>
          <a:p>
            <a:fld id="{8C49E08E-D045-4330-99AA-1830AFCDB0B1}" type="datetime1">
              <a:rPr lang="en-US" smtClean="0">
                <a:solidFill>
                  <a:srgbClr val="002060"/>
                </a:solidFill>
              </a:rPr>
              <a:t>4/12/2023</a:t>
            </a:fld>
            <a:endParaRPr lang="da-DK" dirty="0">
              <a:solidFill>
                <a:srgbClr val="002060"/>
              </a:solidFill>
            </a:endParaRPr>
          </a:p>
        </p:txBody>
      </p:sp>
      <p:sp>
        <p:nvSpPr>
          <p:cNvPr id="6" name="Slide Number Placeholder 5">
            <a:extLst>
              <a:ext uri="{FF2B5EF4-FFF2-40B4-BE49-F238E27FC236}">
                <a16:creationId xmlns:a16="http://schemas.microsoft.com/office/drawing/2014/main" id="{031429E5-6D82-0E5F-6388-73899B81A769}"/>
              </a:ext>
            </a:extLst>
          </p:cNvPr>
          <p:cNvSpPr>
            <a:spLocks noGrp="1"/>
          </p:cNvSpPr>
          <p:nvPr>
            <p:ph type="sldNum" sz="quarter" idx="12"/>
          </p:nvPr>
        </p:nvSpPr>
        <p:spPr/>
        <p:txBody>
          <a:bodyPr/>
          <a:lstStyle/>
          <a:p>
            <a:fld id="{164FE4C3-52E3-424D-BF1E-3618CAAF3DCB}" type="slidenum">
              <a:rPr lang="da-DK" smtClean="0">
                <a:solidFill>
                  <a:srgbClr val="002060"/>
                </a:solidFill>
              </a:rPr>
              <a:t>4</a:t>
            </a:fld>
            <a:endParaRPr lang="da-DK" dirty="0">
              <a:solidFill>
                <a:srgbClr val="002060"/>
              </a:solidFill>
            </a:endParaRPr>
          </a:p>
        </p:txBody>
      </p:sp>
      <p:sp>
        <p:nvSpPr>
          <p:cNvPr id="10" name="TextBox 9">
            <a:extLst>
              <a:ext uri="{FF2B5EF4-FFF2-40B4-BE49-F238E27FC236}">
                <a16:creationId xmlns:a16="http://schemas.microsoft.com/office/drawing/2014/main" id="{54D22A16-5F1D-C3C5-6536-BD00409B8C1D}"/>
              </a:ext>
            </a:extLst>
          </p:cNvPr>
          <p:cNvSpPr txBox="1"/>
          <p:nvPr/>
        </p:nvSpPr>
        <p:spPr>
          <a:xfrm>
            <a:off x="2253343" y="3290500"/>
            <a:ext cx="4604657" cy="300082"/>
          </a:xfrm>
          <a:prstGeom prst="rect">
            <a:avLst/>
          </a:prstGeom>
          <a:noFill/>
        </p:spPr>
        <p:txBody>
          <a:bodyPr wrap="square">
            <a:spAutoFit/>
          </a:bodyPr>
          <a:lstStyle/>
          <a:p>
            <a:endParaRPr lang="da-DK" sz="1350" dirty="0"/>
          </a:p>
        </p:txBody>
      </p:sp>
      <p:pic>
        <p:nvPicPr>
          <p:cNvPr id="16" name="Picture 15">
            <a:extLst>
              <a:ext uri="{FF2B5EF4-FFF2-40B4-BE49-F238E27FC236}">
                <a16:creationId xmlns:a16="http://schemas.microsoft.com/office/drawing/2014/main" id="{C4AB049C-52C1-928C-3813-EE2129D4B1AA}"/>
              </a:ext>
            </a:extLst>
          </p:cNvPr>
          <p:cNvPicPr>
            <a:picLocks noChangeAspect="1"/>
          </p:cNvPicPr>
          <p:nvPr/>
        </p:nvPicPr>
        <p:blipFill rotWithShape="1">
          <a:blip r:embed="rId3"/>
          <a:srcRect l="3746" r="6402"/>
          <a:stretch/>
        </p:blipFill>
        <p:spPr>
          <a:xfrm>
            <a:off x="457200" y="1600200"/>
            <a:ext cx="8049126" cy="2121694"/>
          </a:xfrm>
          <a:prstGeom prst="rect">
            <a:avLst/>
          </a:prstGeom>
        </p:spPr>
      </p:pic>
      <p:sp>
        <p:nvSpPr>
          <p:cNvPr id="5" name="Title 1">
            <a:extLst>
              <a:ext uri="{FF2B5EF4-FFF2-40B4-BE49-F238E27FC236}">
                <a16:creationId xmlns:a16="http://schemas.microsoft.com/office/drawing/2014/main" id="{13CD2329-52D4-D22E-C5B7-F3D3D9E7C27B}"/>
              </a:ext>
            </a:extLst>
          </p:cNvPr>
          <p:cNvSpPr txBox="1">
            <a:spLocks/>
          </p:cNvSpPr>
          <p:nvPr/>
        </p:nvSpPr>
        <p:spPr>
          <a:xfrm>
            <a:off x="457200" y="4239915"/>
            <a:ext cx="4716379" cy="51435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a-DK" sz="2000" dirty="0">
                <a:solidFill>
                  <a:srgbClr val="002060"/>
                </a:solidFill>
                <a:latin typeface="Eurostile Extended #2" panose="020B0604020202020204" charset="0"/>
              </a:rPr>
              <a:t>Maja Henriksen</a:t>
            </a:r>
          </a:p>
        </p:txBody>
      </p:sp>
      <p:sp>
        <p:nvSpPr>
          <p:cNvPr id="9" name="Footer Placeholder 4">
            <a:extLst>
              <a:ext uri="{FF2B5EF4-FFF2-40B4-BE49-F238E27FC236}">
                <a16:creationId xmlns:a16="http://schemas.microsoft.com/office/drawing/2014/main" id="{E4D4C806-FD24-2DF3-2448-316E0F457873}"/>
              </a:ext>
            </a:extLst>
          </p:cNvPr>
          <p:cNvSpPr>
            <a:spLocks noGrp="1"/>
          </p:cNvSpPr>
          <p:nvPr>
            <p:ph type="ftr" sz="quarter" idx="11"/>
          </p:nvPr>
        </p:nvSpPr>
        <p:spPr>
          <a:xfrm>
            <a:off x="1524000" y="6374729"/>
            <a:ext cx="6430945" cy="365125"/>
          </a:xfrm>
        </p:spPr>
        <p:txBody>
          <a:bodyPr anchor="ctr">
            <a:noAutofit/>
          </a:bodyPr>
          <a:lstStyle/>
          <a:p>
            <a:pPr>
              <a:spcAft>
                <a:spcPts val="450"/>
              </a:spcAft>
            </a:pPr>
            <a:r>
              <a:rPr lang="en-US" dirty="0">
                <a:solidFill>
                  <a:srgbClr val="002060"/>
                </a:solidFill>
              </a:rPr>
              <a:t>Maja Henriksen, Head of Feed, Food and Sustainability,  Baltic Control Certification A/S </a:t>
            </a:r>
            <a:endParaRPr lang="da-DK" dirty="0">
              <a:solidFill>
                <a:srgbClr val="002060"/>
              </a:solidFill>
            </a:endParaRPr>
          </a:p>
        </p:txBody>
      </p:sp>
    </p:spTree>
    <p:extLst>
      <p:ext uri="{BB962C8B-B14F-4D97-AF65-F5344CB8AC3E}">
        <p14:creationId xmlns:p14="http://schemas.microsoft.com/office/powerpoint/2010/main" val="421653512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72D5D-FD5D-56CC-C13F-8579196C70DA}"/>
              </a:ext>
            </a:extLst>
          </p:cNvPr>
          <p:cNvSpPr>
            <a:spLocks noGrp="1"/>
          </p:cNvSpPr>
          <p:nvPr>
            <p:ph type="title"/>
          </p:nvPr>
        </p:nvSpPr>
        <p:spPr>
          <a:xfrm>
            <a:off x="537334" y="1108169"/>
            <a:ext cx="8229600" cy="514352"/>
          </a:xfrm>
        </p:spPr>
        <p:txBody>
          <a:bodyPr>
            <a:normAutofit fontScale="90000"/>
          </a:bodyPr>
          <a:lstStyle/>
          <a:p>
            <a:r>
              <a:rPr lang="da-DK" dirty="0"/>
              <a:t>Legal framework and </a:t>
            </a:r>
            <a:r>
              <a:rPr lang="da-DK" dirty="0" err="1"/>
              <a:t>sustainability</a:t>
            </a:r>
            <a:r>
              <a:rPr lang="da-DK" dirty="0"/>
              <a:t> </a:t>
            </a:r>
            <a:r>
              <a:rPr lang="da-DK" dirty="0" err="1"/>
              <a:t>claims</a:t>
            </a:r>
            <a:endParaRPr lang="da-DK" dirty="0"/>
          </a:p>
        </p:txBody>
      </p:sp>
      <p:sp>
        <p:nvSpPr>
          <p:cNvPr id="4" name="Date Placeholder 3">
            <a:extLst>
              <a:ext uri="{FF2B5EF4-FFF2-40B4-BE49-F238E27FC236}">
                <a16:creationId xmlns:a16="http://schemas.microsoft.com/office/drawing/2014/main" id="{26552B5F-3B0A-3548-B1EC-834E65D8ACEB}"/>
              </a:ext>
            </a:extLst>
          </p:cNvPr>
          <p:cNvSpPr>
            <a:spLocks noGrp="1"/>
          </p:cNvSpPr>
          <p:nvPr>
            <p:ph type="dt" sz="half" idx="10"/>
          </p:nvPr>
        </p:nvSpPr>
        <p:spPr/>
        <p:txBody>
          <a:bodyPr/>
          <a:lstStyle/>
          <a:p>
            <a:fld id="{1F46D684-0BCB-488F-BC29-70EB807740F2}" type="datetime1">
              <a:rPr lang="en-US" smtClean="0">
                <a:solidFill>
                  <a:srgbClr val="002060"/>
                </a:solidFill>
              </a:rPr>
              <a:t>4/12/2023</a:t>
            </a:fld>
            <a:endParaRPr lang="da-DK" dirty="0">
              <a:solidFill>
                <a:srgbClr val="002060"/>
              </a:solidFill>
            </a:endParaRPr>
          </a:p>
        </p:txBody>
      </p:sp>
      <p:sp>
        <p:nvSpPr>
          <p:cNvPr id="6" name="Slide Number Placeholder 5">
            <a:extLst>
              <a:ext uri="{FF2B5EF4-FFF2-40B4-BE49-F238E27FC236}">
                <a16:creationId xmlns:a16="http://schemas.microsoft.com/office/drawing/2014/main" id="{031429E5-6D82-0E5F-6388-73899B81A769}"/>
              </a:ext>
            </a:extLst>
          </p:cNvPr>
          <p:cNvSpPr>
            <a:spLocks noGrp="1"/>
          </p:cNvSpPr>
          <p:nvPr>
            <p:ph type="sldNum" sz="quarter" idx="12"/>
          </p:nvPr>
        </p:nvSpPr>
        <p:spPr/>
        <p:txBody>
          <a:bodyPr/>
          <a:lstStyle/>
          <a:p>
            <a:fld id="{164FE4C3-52E3-424D-BF1E-3618CAAF3DCB}" type="slidenum">
              <a:rPr lang="da-DK" smtClean="0">
                <a:solidFill>
                  <a:srgbClr val="002060"/>
                </a:solidFill>
              </a:rPr>
              <a:t>5</a:t>
            </a:fld>
            <a:endParaRPr lang="da-DK" dirty="0">
              <a:solidFill>
                <a:srgbClr val="002060"/>
              </a:solidFill>
            </a:endParaRPr>
          </a:p>
        </p:txBody>
      </p:sp>
      <p:sp>
        <p:nvSpPr>
          <p:cNvPr id="5" name="Content Placeholder 4">
            <a:extLst>
              <a:ext uri="{FF2B5EF4-FFF2-40B4-BE49-F238E27FC236}">
                <a16:creationId xmlns:a16="http://schemas.microsoft.com/office/drawing/2014/main" id="{CF53820C-85A4-E806-5E46-BE68626D696D}"/>
              </a:ext>
            </a:extLst>
          </p:cNvPr>
          <p:cNvSpPr txBox="1">
            <a:spLocks/>
          </p:cNvSpPr>
          <p:nvPr/>
        </p:nvSpPr>
        <p:spPr>
          <a:xfrm>
            <a:off x="537334" y="2180254"/>
            <a:ext cx="8037499" cy="3569577"/>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000" lvl="1" indent="0">
              <a:lnSpc>
                <a:spcPct val="150000"/>
              </a:lnSpc>
              <a:buClr>
                <a:srgbClr val="FF0000"/>
              </a:buClr>
              <a:buNone/>
            </a:pPr>
            <a:r>
              <a:rPr lang="en-US" sz="1400" b="1" dirty="0"/>
              <a:t>From ‘Communication – EU policy framework on biobased, biodegradable and compostable plastics’, 30 November 20222: </a:t>
            </a:r>
          </a:p>
          <a:p>
            <a:pPr marL="36000" lvl="1" indent="0">
              <a:lnSpc>
                <a:spcPct val="150000"/>
              </a:lnSpc>
              <a:buClr>
                <a:srgbClr val="FF0000"/>
              </a:buClr>
              <a:buNone/>
            </a:pPr>
            <a:r>
              <a:rPr lang="en-US" sz="1400" i="1" dirty="0"/>
              <a:t>“</a:t>
            </a:r>
            <a:r>
              <a:rPr lang="en-US" sz="1400" i="1" u="sng" dirty="0"/>
              <a:t>Biomass used to produce biobased plastics must meet the EU sustainability criteria for bioenergy</a:t>
            </a:r>
            <a:r>
              <a:rPr lang="en-US" sz="1400" i="1" dirty="0"/>
              <a:t>. As proposed by the Commission under the review of the Renewable Energy Directive (REDIII) of July 2021, these criteria include measures related to forest biomass and to biofuels with high risk of direct and indirect land-use change, such as those derived from palm oil. Pending finalization of REDIII negotiations, the REDII sustainability criteria for bioenergy should be applied. This is also the approach taken in the EU Taxonomy for sustainable investments for "agricultural biomass used for the manufacture of plastics in its primary form”.”</a:t>
            </a:r>
          </a:p>
        </p:txBody>
      </p:sp>
      <p:sp>
        <p:nvSpPr>
          <p:cNvPr id="8" name="Footer Placeholder 4">
            <a:extLst>
              <a:ext uri="{FF2B5EF4-FFF2-40B4-BE49-F238E27FC236}">
                <a16:creationId xmlns:a16="http://schemas.microsoft.com/office/drawing/2014/main" id="{754C936E-ADFB-15C2-1647-E8D46CF47E10}"/>
              </a:ext>
            </a:extLst>
          </p:cNvPr>
          <p:cNvSpPr>
            <a:spLocks noGrp="1"/>
          </p:cNvSpPr>
          <p:nvPr>
            <p:ph type="ftr" sz="quarter" idx="11"/>
          </p:nvPr>
        </p:nvSpPr>
        <p:spPr>
          <a:xfrm>
            <a:off x="1524000" y="6374729"/>
            <a:ext cx="6430945" cy="365125"/>
          </a:xfrm>
        </p:spPr>
        <p:txBody>
          <a:bodyPr anchor="ctr">
            <a:noAutofit/>
          </a:bodyPr>
          <a:lstStyle/>
          <a:p>
            <a:pPr>
              <a:spcAft>
                <a:spcPts val="450"/>
              </a:spcAft>
            </a:pPr>
            <a:r>
              <a:rPr lang="en-US" dirty="0">
                <a:solidFill>
                  <a:srgbClr val="002060"/>
                </a:solidFill>
              </a:rPr>
              <a:t>Maja Henriksen, Head of Feed, Food and Sustainability,  Baltic Control Certification A/S </a:t>
            </a:r>
            <a:endParaRPr lang="da-DK" dirty="0">
              <a:solidFill>
                <a:srgbClr val="002060"/>
              </a:solidFill>
            </a:endParaRPr>
          </a:p>
        </p:txBody>
      </p:sp>
    </p:spTree>
    <p:extLst>
      <p:ext uri="{BB962C8B-B14F-4D97-AF65-F5344CB8AC3E}">
        <p14:creationId xmlns:p14="http://schemas.microsoft.com/office/powerpoint/2010/main" val="63070670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CFA8CD-0136-D167-DACD-2B4D93B46435}"/>
              </a:ext>
            </a:extLst>
          </p:cNvPr>
          <p:cNvSpPr>
            <a:spLocks noGrp="1"/>
          </p:cNvSpPr>
          <p:nvPr>
            <p:ph idx="1"/>
          </p:nvPr>
        </p:nvSpPr>
        <p:spPr/>
        <p:txBody>
          <a:bodyPr/>
          <a:lstStyle/>
          <a:p>
            <a:endParaRPr lang="da-DK" dirty="0"/>
          </a:p>
          <a:p>
            <a:endParaRPr lang="da-DK" dirty="0"/>
          </a:p>
        </p:txBody>
      </p:sp>
      <p:sp>
        <p:nvSpPr>
          <p:cNvPr id="4" name="Date Placeholder 3">
            <a:extLst>
              <a:ext uri="{FF2B5EF4-FFF2-40B4-BE49-F238E27FC236}">
                <a16:creationId xmlns:a16="http://schemas.microsoft.com/office/drawing/2014/main" id="{26552B5F-3B0A-3548-B1EC-834E65D8ACEB}"/>
              </a:ext>
            </a:extLst>
          </p:cNvPr>
          <p:cNvSpPr>
            <a:spLocks noGrp="1"/>
          </p:cNvSpPr>
          <p:nvPr>
            <p:ph type="dt" sz="half" idx="10"/>
          </p:nvPr>
        </p:nvSpPr>
        <p:spPr/>
        <p:txBody>
          <a:bodyPr/>
          <a:lstStyle/>
          <a:p>
            <a:fld id="{1F46D684-0BCB-488F-BC29-70EB807740F2}" type="datetime1">
              <a:rPr lang="en-US" smtClean="0">
                <a:solidFill>
                  <a:srgbClr val="002060"/>
                </a:solidFill>
              </a:rPr>
              <a:t>4/12/2023</a:t>
            </a:fld>
            <a:endParaRPr lang="da-DK" dirty="0">
              <a:solidFill>
                <a:srgbClr val="002060"/>
              </a:solidFill>
            </a:endParaRPr>
          </a:p>
        </p:txBody>
      </p:sp>
      <p:sp>
        <p:nvSpPr>
          <p:cNvPr id="6" name="Slide Number Placeholder 5">
            <a:extLst>
              <a:ext uri="{FF2B5EF4-FFF2-40B4-BE49-F238E27FC236}">
                <a16:creationId xmlns:a16="http://schemas.microsoft.com/office/drawing/2014/main" id="{031429E5-6D82-0E5F-6388-73899B81A769}"/>
              </a:ext>
            </a:extLst>
          </p:cNvPr>
          <p:cNvSpPr>
            <a:spLocks noGrp="1"/>
          </p:cNvSpPr>
          <p:nvPr>
            <p:ph type="sldNum" sz="quarter" idx="12"/>
          </p:nvPr>
        </p:nvSpPr>
        <p:spPr/>
        <p:txBody>
          <a:bodyPr/>
          <a:lstStyle/>
          <a:p>
            <a:fld id="{164FE4C3-52E3-424D-BF1E-3618CAAF3DCB}" type="slidenum">
              <a:rPr lang="da-DK" smtClean="0">
                <a:solidFill>
                  <a:srgbClr val="002060"/>
                </a:solidFill>
              </a:rPr>
              <a:t>6</a:t>
            </a:fld>
            <a:endParaRPr lang="da-DK" dirty="0">
              <a:solidFill>
                <a:srgbClr val="002060"/>
              </a:solidFill>
            </a:endParaRPr>
          </a:p>
        </p:txBody>
      </p:sp>
      <p:sp>
        <p:nvSpPr>
          <p:cNvPr id="8" name="Footer Placeholder 4">
            <a:extLst>
              <a:ext uri="{FF2B5EF4-FFF2-40B4-BE49-F238E27FC236}">
                <a16:creationId xmlns:a16="http://schemas.microsoft.com/office/drawing/2014/main" id="{754C936E-ADFB-15C2-1647-E8D46CF47E10}"/>
              </a:ext>
            </a:extLst>
          </p:cNvPr>
          <p:cNvSpPr>
            <a:spLocks noGrp="1"/>
          </p:cNvSpPr>
          <p:nvPr>
            <p:ph type="ftr" sz="quarter" idx="11"/>
          </p:nvPr>
        </p:nvSpPr>
        <p:spPr>
          <a:xfrm>
            <a:off x="1524000" y="6374729"/>
            <a:ext cx="6430945" cy="365125"/>
          </a:xfrm>
        </p:spPr>
        <p:txBody>
          <a:bodyPr anchor="ctr">
            <a:noAutofit/>
          </a:bodyPr>
          <a:lstStyle/>
          <a:p>
            <a:pPr>
              <a:spcAft>
                <a:spcPts val="450"/>
              </a:spcAft>
            </a:pPr>
            <a:r>
              <a:rPr lang="en-US" dirty="0">
                <a:solidFill>
                  <a:srgbClr val="002060"/>
                </a:solidFill>
              </a:rPr>
              <a:t>Maja Henriksen, Head of Feed, Food and Sustainability,  Baltic Control Certification A/S </a:t>
            </a:r>
            <a:endParaRPr lang="da-DK" dirty="0">
              <a:solidFill>
                <a:srgbClr val="002060"/>
              </a:solidFill>
            </a:endParaRPr>
          </a:p>
        </p:txBody>
      </p:sp>
      <p:pic>
        <p:nvPicPr>
          <p:cNvPr id="7" name="Picture 6">
            <a:extLst>
              <a:ext uri="{FF2B5EF4-FFF2-40B4-BE49-F238E27FC236}">
                <a16:creationId xmlns:a16="http://schemas.microsoft.com/office/drawing/2014/main" id="{87FB9AA4-E494-52FA-AF47-BC2438BEE8FE}"/>
              </a:ext>
            </a:extLst>
          </p:cNvPr>
          <p:cNvPicPr>
            <a:picLocks noChangeAspect="1"/>
          </p:cNvPicPr>
          <p:nvPr/>
        </p:nvPicPr>
        <p:blipFill>
          <a:blip r:embed="rId3"/>
          <a:stretch>
            <a:fillRect/>
          </a:stretch>
        </p:blipFill>
        <p:spPr>
          <a:xfrm>
            <a:off x="1392575" y="1874837"/>
            <a:ext cx="3525107" cy="1239761"/>
          </a:xfrm>
          <a:prstGeom prst="rect">
            <a:avLst/>
          </a:prstGeom>
        </p:spPr>
      </p:pic>
      <p:pic>
        <p:nvPicPr>
          <p:cNvPr id="9" name="Picture 8">
            <a:extLst>
              <a:ext uri="{FF2B5EF4-FFF2-40B4-BE49-F238E27FC236}">
                <a16:creationId xmlns:a16="http://schemas.microsoft.com/office/drawing/2014/main" id="{4ADBACDD-B7E3-7FAE-CA74-02DE29CF3950}"/>
              </a:ext>
            </a:extLst>
          </p:cNvPr>
          <p:cNvPicPr>
            <a:picLocks noChangeAspect="1"/>
          </p:cNvPicPr>
          <p:nvPr/>
        </p:nvPicPr>
        <p:blipFill>
          <a:blip r:embed="rId4"/>
          <a:stretch>
            <a:fillRect/>
          </a:stretch>
        </p:blipFill>
        <p:spPr>
          <a:xfrm>
            <a:off x="3338464" y="4819488"/>
            <a:ext cx="1918323" cy="981211"/>
          </a:xfrm>
          <a:prstGeom prst="rect">
            <a:avLst/>
          </a:prstGeom>
        </p:spPr>
      </p:pic>
      <p:pic>
        <p:nvPicPr>
          <p:cNvPr id="10" name="Picture 9">
            <a:extLst>
              <a:ext uri="{FF2B5EF4-FFF2-40B4-BE49-F238E27FC236}">
                <a16:creationId xmlns:a16="http://schemas.microsoft.com/office/drawing/2014/main" id="{68331113-7270-05C3-1225-FA2E43B8199E}"/>
              </a:ext>
            </a:extLst>
          </p:cNvPr>
          <p:cNvPicPr>
            <a:picLocks noChangeAspect="1"/>
          </p:cNvPicPr>
          <p:nvPr/>
        </p:nvPicPr>
        <p:blipFill>
          <a:blip r:embed="rId5"/>
          <a:stretch>
            <a:fillRect/>
          </a:stretch>
        </p:blipFill>
        <p:spPr>
          <a:xfrm>
            <a:off x="714113" y="4752802"/>
            <a:ext cx="1876687" cy="1114581"/>
          </a:xfrm>
          <a:prstGeom prst="rect">
            <a:avLst/>
          </a:prstGeom>
        </p:spPr>
      </p:pic>
      <p:pic>
        <p:nvPicPr>
          <p:cNvPr id="11" name="Picture 10">
            <a:extLst>
              <a:ext uri="{FF2B5EF4-FFF2-40B4-BE49-F238E27FC236}">
                <a16:creationId xmlns:a16="http://schemas.microsoft.com/office/drawing/2014/main" id="{C716A0E0-F817-D28A-98BE-51D862D9806F}"/>
              </a:ext>
            </a:extLst>
          </p:cNvPr>
          <p:cNvPicPr>
            <a:picLocks noChangeAspect="1"/>
          </p:cNvPicPr>
          <p:nvPr/>
        </p:nvPicPr>
        <p:blipFill>
          <a:blip r:embed="rId6"/>
          <a:stretch>
            <a:fillRect/>
          </a:stretch>
        </p:blipFill>
        <p:spPr>
          <a:xfrm>
            <a:off x="458194" y="3107855"/>
            <a:ext cx="5093618" cy="909130"/>
          </a:xfrm>
          <a:prstGeom prst="rect">
            <a:avLst/>
          </a:prstGeom>
        </p:spPr>
      </p:pic>
      <p:pic>
        <p:nvPicPr>
          <p:cNvPr id="12" name="Picture 11">
            <a:extLst>
              <a:ext uri="{FF2B5EF4-FFF2-40B4-BE49-F238E27FC236}">
                <a16:creationId xmlns:a16="http://schemas.microsoft.com/office/drawing/2014/main" id="{FF1077A5-955A-F687-A6A8-C03E2E9E6DEE}"/>
              </a:ext>
            </a:extLst>
          </p:cNvPr>
          <p:cNvPicPr>
            <a:picLocks noChangeAspect="1"/>
          </p:cNvPicPr>
          <p:nvPr/>
        </p:nvPicPr>
        <p:blipFill>
          <a:blip r:embed="rId7"/>
          <a:stretch>
            <a:fillRect/>
          </a:stretch>
        </p:blipFill>
        <p:spPr>
          <a:xfrm>
            <a:off x="5291657" y="3545029"/>
            <a:ext cx="2253654" cy="702143"/>
          </a:xfrm>
          <a:prstGeom prst="rect">
            <a:avLst/>
          </a:prstGeom>
        </p:spPr>
      </p:pic>
      <p:sp>
        <p:nvSpPr>
          <p:cNvPr id="17" name="Titel 1">
            <a:extLst>
              <a:ext uri="{FF2B5EF4-FFF2-40B4-BE49-F238E27FC236}">
                <a16:creationId xmlns:a16="http://schemas.microsoft.com/office/drawing/2014/main" id="{5809F043-F10A-0DF2-BF0C-D003DD96FDEF}"/>
              </a:ext>
            </a:extLst>
          </p:cNvPr>
          <p:cNvSpPr>
            <a:spLocks noGrp="1"/>
          </p:cNvSpPr>
          <p:nvPr>
            <p:ph type="title"/>
          </p:nvPr>
        </p:nvSpPr>
        <p:spPr>
          <a:xfrm>
            <a:off x="378490" y="731837"/>
            <a:ext cx="8229600" cy="1143000"/>
          </a:xfrm>
        </p:spPr>
        <p:txBody>
          <a:bodyPr/>
          <a:lstStyle/>
          <a:p>
            <a:r>
              <a:rPr lang="en-US" sz="2800" dirty="0"/>
              <a:t>Renewable Energy Directive and the Voluntary Schemes (VS)</a:t>
            </a:r>
            <a:endParaRPr lang="en-DK" sz="2800" dirty="0"/>
          </a:p>
        </p:txBody>
      </p:sp>
      <p:cxnSp>
        <p:nvCxnSpPr>
          <p:cNvPr id="19" name="Straight Arrow Connector 18">
            <a:extLst>
              <a:ext uri="{FF2B5EF4-FFF2-40B4-BE49-F238E27FC236}">
                <a16:creationId xmlns:a16="http://schemas.microsoft.com/office/drawing/2014/main" id="{E50A95FB-7390-E3E8-E134-577EBD5A9CB3}"/>
              </a:ext>
            </a:extLst>
          </p:cNvPr>
          <p:cNvCxnSpPr>
            <a:cxnSpLocks/>
          </p:cNvCxnSpPr>
          <p:nvPr/>
        </p:nvCxnSpPr>
        <p:spPr>
          <a:xfrm>
            <a:off x="7615586" y="4000499"/>
            <a:ext cx="236018" cy="48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Content Placeholder 4">
            <a:extLst>
              <a:ext uri="{FF2B5EF4-FFF2-40B4-BE49-F238E27FC236}">
                <a16:creationId xmlns:a16="http://schemas.microsoft.com/office/drawing/2014/main" id="{F8B85640-C517-416E-2C08-06FD0AFFDEC0}"/>
              </a:ext>
            </a:extLst>
          </p:cNvPr>
          <p:cNvSpPr txBox="1">
            <a:spLocks/>
          </p:cNvSpPr>
          <p:nvPr/>
        </p:nvSpPr>
        <p:spPr>
          <a:xfrm>
            <a:off x="7885374" y="3764547"/>
            <a:ext cx="986666" cy="55184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000" lvl="1" indent="0">
              <a:lnSpc>
                <a:spcPct val="150000"/>
              </a:lnSpc>
              <a:buClr>
                <a:srgbClr val="FF0000"/>
              </a:buClr>
              <a:buNone/>
            </a:pPr>
            <a:r>
              <a:rPr lang="en-US" sz="1400" b="1" dirty="0"/>
              <a:t>RED III</a:t>
            </a:r>
            <a:endParaRPr lang="en-US" sz="1400" i="1" dirty="0"/>
          </a:p>
        </p:txBody>
      </p:sp>
      <p:cxnSp>
        <p:nvCxnSpPr>
          <p:cNvPr id="25" name="Straight Connector 24">
            <a:extLst>
              <a:ext uri="{FF2B5EF4-FFF2-40B4-BE49-F238E27FC236}">
                <a16:creationId xmlns:a16="http://schemas.microsoft.com/office/drawing/2014/main" id="{D65A6852-1312-95AB-9532-AB5BCA6ED2A4}"/>
              </a:ext>
            </a:extLst>
          </p:cNvPr>
          <p:cNvCxnSpPr>
            <a:cxnSpLocks/>
          </p:cNvCxnSpPr>
          <p:nvPr/>
        </p:nvCxnSpPr>
        <p:spPr>
          <a:xfrm flipV="1">
            <a:off x="4928414" y="3768291"/>
            <a:ext cx="283335" cy="4831"/>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5ACE387D-8E5A-93D3-F159-E3AC57F38458}"/>
              </a:ext>
            </a:extLst>
          </p:cNvPr>
          <p:cNvCxnSpPr>
            <a:cxnSpLocks/>
          </p:cNvCxnSpPr>
          <p:nvPr/>
        </p:nvCxnSpPr>
        <p:spPr>
          <a:xfrm flipV="1">
            <a:off x="5080814" y="3640573"/>
            <a:ext cx="0" cy="24364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AA783675-917A-70F8-E128-2316A95FB70A}"/>
              </a:ext>
            </a:extLst>
          </p:cNvPr>
          <p:cNvCxnSpPr/>
          <p:nvPr/>
        </p:nvCxnSpPr>
        <p:spPr>
          <a:xfrm flipH="1">
            <a:off x="2360766" y="4265551"/>
            <a:ext cx="267918" cy="3579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34A53CD3-7B92-4143-1A7E-67ED9EFBC806}"/>
              </a:ext>
            </a:extLst>
          </p:cNvPr>
          <p:cNvCxnSpPr>
            <a:cxnSpLocks/>
          </p:cNvCxnSpPr>
          <p:nvPr/>
        </p:nvCxnSpPr>
        <p:spPr>
          <a:xfrm>
            <a:off x="3271535" y="4257120"/>
            <a:ext cx="231519" cy="3663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4" name="Content Placeholder 4">
            <a:extLst>
              <a:ext uri="{FF2B5EF4-FFF2-40B4-BE49-F238E27FC236}">
                <a16:creationId xmlns:a16="http://schemas.microsoft.com/office/drawing/2014/main" id="{96A19DFD-77BD-6242-DE83-8352B4987049}"/>
              </a:ext>
            </a:extLst>
          </p:cNvPr>
          <p:cNvSpPr txBox="1">
            <a:spLocks/>
          </p:cNvSpPr>
          <p:nvPr/>
        </p:nvSpPr>
        <p:spPr>
          <a:xfrm>
            <a:off x="5617986" y="4893804"/>
            <a:ext cx="3068814" cy="1175678"/>
          </a:xfrm>
          <a:prstGeom prst="rect">
            <a:avLst/>
          </a:prstGeom>
        </p:spPr>
        <p:txBody>
          <a:bodyPr>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000" lvl="1" indent="0">
              <a:lnSpc>
                <a:spcPct val="150000"/>
              </a:lnSpc>
              <a:buClr>
                <a:srgbClr val="FF0000"/>
              </a:buClr>
              <a:buNone/>
            </a:pPr>
            <a:r>
              <a:rPr lang="en-US" sz="1400" dirty="0"/>
              <a:t>Voluntary Schemes = means to demonstrate compliance with sustainability criteria according to REDII, verified by 3. party </a:t>
            </a:r>
            <a:r>
              <a:rPr lang="en-US" sz="1400" dirty="0">
                <a:sym typeface="Wingdings" panose="05000000000000000000" pitchFamily="2" charset="2"/>
              </a:rPr>
              <a:t> legit sustainability claims!</a:t>
            </a:r>
            <a:endParaRPr lang="en-US" sz="1400" i="1" dirty="0"/>
          </a:p>
        </p:txBody>
      </p:sp>
      <p:cxnSp>
        <p:nvCxnSpPr>
          <p:cNvPr id="36" name="Straight Arrow Connector 35">
            <a:extLst>
              <a:ext uri="{FF2B5EF4-FFF2-40B4-BE49-F238E27FC236}">
                <a16:creationId xmlns:a16="http://schemas.microsoft.com/office/drawing/2014/main" id="{A904936B-C596-9979-CDD1-6C6657DDBA64}"/>
              </a:ext>
            </a:extLst>
          </p:cNvPr>
          <p:cNvCxnSpPr>
            <a:endCxn id="34" idx="1"/>
          </p:cNvCxnSpPr>
          <p:nvPr/>
        </p:nvCxnSpPr>
        <p:spPr>
          <a:xfrm>
            <a:off x="5370490" y="5481643"/>
            <a:ext cx="24749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30037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552B5F-3B0A-3548-B1EC-834E65D8ACEB}"/>
              </a:ext>
            </a:extLst>
          </p:cNvPr>
          <p:cNvSpPr>
            <a:spLocks noGrp="1"/>
          </p:cNvSpPr>
          <p:nvPr>
            <p:ph type="dt" sz="half" idx="10"/>
          </p:nvPr>
        </p:nvSpPr>
        <p:spPr/>
        <p:txBody>
          <a:bodyPr/>
          <a:lstStyle/>
          <a:p>
            <a:fld id="{255AED27-47D0-4750-BD05-228FA4A0D290}" type="datetime1">
              <a:rPr lang="en-US" smtClean="0">
                <a:solidFill>
                  <a:srgbClr val="002060"/>
                </a:solidFill>
              </a:rPr>
              <a:t>4/12/2023</a:t>
            </a:fld>
            <a:endParaRPr lang="da-DK" dirty="0">
              <a:solidFill>
                <a:srgbClr val="002060"/>
              </a:solidFill>
            </a:endParaRPr>
          </a:p>
        </p:txBody>
      </p:sp>
      <p:sp>
        <p:nvSpPr>
          <p:cNvPr id="6" name="Slide Number Placeholder 5">
            <a:extLst>
              <a:ext uri="{FF2B5EF4-FFF2-40B4-BE49-F238E27FC236}">
                <a16:creationId xmlns:a16="http://schemas.microsoft.com/office/drawing/2014/main" id="{031429E5-6D82-0E5F-6388-73899B81A769}"/>
              </a:ext>
            </a:extLst>
          </p:cNvPr>
          <p:cNvSpPr>
            <a:spLocks noGrp="1"/>
          </p:cNvSpPr>
          <p:nvPr>
            <p:ph type="sldNum" sz="quarter" idx="12"/>
          </p:nvPr>
        </p:nvSpPr>
        <p:spPr/>
        <p:txBody>
          <a:bodyPr/>
          <a:lstStyle/>
          <a:p>
            <a:fld id="{164FE4C3-52E3-424D-BF1E-3618CAAF3DCB}" type="slidenum">
              <a:rPr lang="da-DK" smtClean="0">
                <a:solidFill>
                  <a:srgbClr val="002060"/>
                </a:solidFill>
              </a:rPr>
              <a:t>7</a:t>
            </a:fld>
            <a:endParaRPr lang="da-DK" dirty="0">
              <a:solidFill>
                <a:srgbClr val="002060"/>
              </a:solidFill>
            </a:endParaRPr>
          </a:p>
        </p:txBody>
      </p:sp>
      <p:sp>
        <p:nvSpPr>
          <p:cNvPr id="10" name="TextBox 9">
            <a:extLst>
              <a:ext uri="{FF2B5EF4-FFF2-40B4-BE49-F238E27FC236}">
                <a16:creationId xmlns:a16="http://schemas.microsoft.com/office/drawing/2014/main" id="{54D22A16-5F1D-C3C5-6536-BD00409B8C1D}"/>
              </a:ext>
            </a:extLst>
          </p:cNvPr>
          <p:cNvSpPr txBox="1"/>
          <p:nvPr/>
        </p:nvSpPr>
        <p:spPr>
          <a:xfrm>
            <a:off x="2253343" y="3290500"/>
            <a:ext cx="4604657" cy="300082"/>
          </a:xfrm>
          <a:prstGeom prst="rect">
            <a:avLst/>
          </a:prstGeom>
          <a:noFill/>
        </p:spPr>
        <p:txBody>
          <a:bodyPr wrap="square">
            <a:spAutoFit/>
          </a:bodyPr>
          <a:lstStyle/>
          <a:p>
            <a:endParaRPr lang="da-DK" sz="1350" dirty="0"/>
          </a:p>
        </p:txBody>
      </p:sp>
      <p:sp>
        <p:nvSpPr>
          <p:cNvPr id="8" name="Title 7">
            <a:extLst>
              <a:ext uri="{FF2B5EF4-FFF2-40B4-BE49-F238E27FC236}">
                <a16:creationId xmlns:a16="http://schemas.microsoft.com/office/drawing/2014/main" id="{B18CE3A1-13FD-ECD7-9C53-4148894800E8}"/>
              </a:ext>
            </a:extLst>
          </p:cNvPr>
          <p:cNvSpPr>
            <a:spLocks noGrp="1"/>
          </p:cNvSpPr>
          <p:nvPr>
            <p:ph type="title"/>
          </p:nvPr>
        </p:nvSpPr>
        <p:spPr>
          <a:xfrm>
            <a:off x="457200" y="1394966"/>
            <a:ext cx="8229600" cy="1143000"/>
          </a:xfrm>
        </p:spPr>
        <p:txBody>
          <a:bodyPr/>
          <a:lstStyle/>
          <a:p>
            <a:r>
              <a:rPr lang="en-US" sz="3200" dirty="0"/>
              <a:t>What do we do as a certification body?</a:t>
            </a:r>
            <a:endParaRPr lang="da-DK" dirty="0"/>
          </a:p>
        </p:txBody>
      </p:sp>
      <p:sp>
        <p:nvSpPr>
          <p:cNvPr id="9" name="Content Placeholder 4">
            <a:extLst>
              <a:ext uri="{FF2B5EF4-FFF2-40B4-BE49-F238E27FC236}">
                <a16:creationId xmlns:a16="http://schemas.microsoft.com/office/drawing/2014/main" id="{E14C2825-AF78-05C9-D151-541369F0D2CE}"/>
              </a:ext>
            </a:extLst>
          </p:cNvPr>
          <p:cNvSpPr txBox="1">
            <a:spLocks/>
          </p:cNvSpPr>
          <p:nvPr/>
        </p:nvSpPr>
        <p:spPr>
          <a:xfrm>
            <a:off x="322729" y="2265055"/>
            <a:ext cx="8037499" cy="404478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4300" indent="0">
              <a:lnSpc>
                <a:spcPct val="150000"/>
              </a:lnSpc>
              <a:buClr>
                <a:srgbClr val="FF0000"/>
              </a:buClr>
              <a:buNone/>
            </a:pPr>
            <a:endParaRPr lang="da-DK" sz="1700" dirty="0"/>
          </a:p>
        </p:txBody>
      </p:sp>
      <p:sp>
        <p:nvSpPr>
          <p:cNvPr id="2" name="Footer Placeholder 4">
            <a:extLst>
              <a:ext uri="{FF2B5EF4-FFF2-40B4-BE49-F238E27FC236}">
                <a16:creationId xmlns:a16="http://schemas.microsoft.com/office/drawing/2014/main" id="{85356125-F685-3869-3EA7-9E4F9921D3FD}"/>
              </a:ext>
            </a:extLst>
          </p:cNvPr>
          <p:cNvSpPr>
            <a:spLocks noGrp="1"/>
          </p:cNvSpPr>
          <p:nvPr>
            <p:ph type="ftr" sz="quarter" idx="11"/>
          </p:nvPr>
        </p:nvSpPr>
        <p:spPr>
          <a:xfrm>
            <a:off x="1524000" y="6374729"/>
            <a:ext cx="6430945" cy="365125"/>
          </a:xfrm>
        </p:spPr>
        <p:txBody>
          <a:bodyPr anchor="ctr">
            <a:noAutofit/>
          </a:bodyPr>
          <a:lstStyle/>
          <a:p>
            <a:pPr>
              <a:spcAft>
                <a:spcPts val="450"/>
              </a:spcAft>
            </a:pPr>
            <a:r>
              <a:rPr lang="en-US" dirty="0">
                <a:solidFill>
                  <a:srgbClr val="002060"/>
                </a:solidFill>
              </a:rPr>
              <a:t>Maja Henriksen, Head of Feed, Food and Sustainability,  Baltic Control Certification A/S </a:t>
            </a:r>
            <a:endParaRPr lang="da-DK" dirty="0">
              <a:solidFill>
                <a:srgbClr val="002060"/>
              </a:solidFill>
            </a:endParaRPr>
          </a:p>
        </p:txBody>
      </p:sp>
      <p:sp>
        <p:nvSpPr>
          <p:cNvPr id="5" name="TextBox 4">
            <a:extLst>
              <a:ext uri="{FF2B5EF4-FFF2-40B4-BE49-F238E27FC236}">
                <a16:creationId xmlns:a16="http://schemas.microsoft.com/office/drawing/2014/main" id="{2C7AC860-1A91-26D7-A8D6-3B3176241A08}"/>
              </a:ext>
            </a:extLst>
          </p:cNvPr>
          <p:cNvSpPr txBox="1"/>
          <p:nvPr/>
        </p:nvSpPr>
        <p:spPr>
          <a:xfrm>
            <a:off x="490910" y="2944251"/>
            <a:ext cx="5746955" cy="646331"/>
          </a:xfrm>
          <a:prstGeom prst="rect">
            <a:avLst/>
          </a:prstGeom>
          <a:noFill/>
        </p:spPr>
        <p:txBody>
          <a:bodyPr wrap="square">
            <a:spAutoFit/>
          </a:bodyPr>
          <a:lstStyle/>
          <a:p>
            <a:r>
              <a:rPr lang="en-US" sz="1800" dirty="0"/>
              <a:t>Short presentation of the elements of certification, the supply chain and required documentation</a:t>
            </a:r>
            <a:endParaRPr lang="da-DK" dirty="0"/>
          </a:p>
        </p:txBody>
      </p:sp>
    </p:spTree>
    <p:extLst>
      <p:ext uri="{BB962C8B-B14F-4D97-AF65-F5344CB8AC3E}">
        <p14:creationId xmlns:p14="http://schemas.microsoft.com/office/powerpoint/2010/main" val="240412117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D1F492D-6749-52C0-36BB-DAD93A7D2CB6}"/>
              </a:ext>
            </a:extLst>
          </p:cNvPr>
          <p:cNvSpPr>
            <a:spLocks noGrp="1"/>
          </p:cNvSpPr>
          <p:nvPr>
            <p:ph type="dt" sz="half" idx="10"/>
          </p:nvPr>
        </p:nvSpPr>
        <p:spPr/>
        <p:txBody>
          <a:bodyPr/>
          <a:lstStyle/>
          <a:p>
            <a:fld id="{2E178E33-8EF3-4BD6-BE1F-FC2A9AA7D506}" type="datetime1">
              <a:rPr lang="en-US" smtClean="0"/>
              <a:t>4/12/2023</a:t>
            </a:fld>
            <a:endParaRPr lang="da-DK"/>
          </a:p>
        </p:txBody>
      </p:sp>
      <p:sp>
        <p:nvSpPr>
          <p:cNvPr id="6" name="Slide Number Placeholder 5">
            <a:extLst>
              <a:ext uri="{FF2B5EF4-FFF2-40B4-BE49-F238E27FC236}">
                <a16:creationId xmlns:a16="http://schemas.microsoft.com/office/drawing/2014/main" id="{AA737C72-B1C3-2F8F-40DE-0A0C6C121F7F}"/>
              </a:ext>
            </a:extLst>
          </p:cNvPr>
          <p:cNvSpPr>
            <a:spLocks noGrp="1"/>
          </p:cNvSpPr>
          <p:nvPr>
            <p:ph type="sldNum" sz="quarter" idx="12"/>
          </p:nvPr>
        </p:nvSpPr>
        <p:spPr/>
        <p:txBody>
          <a:bodyPr/>
          <a:lstStyle/>
          <a:p>
            <a:fld id="{164FE4C3-52E3-424D-BF1E-3618CAAF3DCB}" type="slidenum">
              <a:rPr lang="da-DK" smtClean="0"/>
              <a:t>8</a:t>
            </a:fld>
            <a:endParaRPr lang="da-DK"/>
          </a:p>
        </p:txBody>
      </p:sp>
      <p:graphicFrame>
        <p:nvGraphicFramePr>
          <p:cNvPr id="8" name="Diagram 7">
            <a:extLst>
              <a:ext uri="{FF2B5EF4-FFF2-40B4-BE49-F238E27FC236}">
                <a16:creationId xmlns:a16="http://schemas.microsoft.com/office/drawing/2014/main" id="{067FBEF1-861D-9B73-C650-E8766CB80A93}"/>
              </a:ext>
            </a:extLst>
          </p:cNvPr>
          <p:cNvGraphicFramePr/>
          <p:nvPr>
            <p:extLst>
              <p:ext uri="{D42A27DB-BD31-4B8C-83A1-F6EECF244321}">
                <p14:modId xmlns:p14="http://schemas.microsoft.com/office/powerpoint/2010/main" val="1308712062"/>
              </p:ext>
            </p:extLst>
          </p:nvPr>
        </p:nvGraphicFramePr>
        <p:xfrm>
          <a:off x="2005183" y="1989305"/>
          <a:ext cx="5128967" cy="37058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8">
            <a:extLst>
              <a:ext uri="{FF2B5EF4-FFF2-40B4-BE49-F238E27FC236}">
                <a16:creationId xmlns:a16="http://schemas.microsoft.com/office/drawing/2014/main" id="{B1F00F1A-747C-B0D9-D03B-21E5E7F109F6}"/>
              </a:ext>
            </a:extLst>
          </p:cNvPr>
          <p:cNvSpPr>
            <a:spLocks noGrp="1"/>
          </p:cNvSpPr>
          <p:nvPr>
            <p:ph type="title"/>
          </p:nvPr>
        </p:nvSpPr>
        <p:spPr>
          <a:xfrm>
            <a:off x="457200" y="756607"/>
            <a:ext cx="8229600" cy="1143000"/>
          </a:xfrm>
        </p:spPr>
        <p:txBody>
          <a:bodyPr/>
          <a:lstStyle/>
          <a:p>
            <a:r>
              <a:rPr lang="da-DK" sz="2800" dirty="0"/>
              <a:t>Elements of </a:t>
            </a:r>
            <a:r>
              <a:rPr lang="da-DK" sz="2800" dirty="0" err="1"/>
              <a:t>certification</a:t>
            </a:r>
            <a:endParaRPr lang="da-DK" sz="2800" dirty="0"/>
          </a:p>
        </p:txBody>
      </p:sp>
      <p:sp>
        <p:nvSpPr>
          <p:cNvPr id="10" name="Footer Placeholder 4">
            <a:extLst>
              <a:ext uri="{FF2B5EF4-FFF2-40B4-BE49-F238E27FC236}">
                <a16:creationId xmlns:a16="http://schemas.microsoft.com/office/drawing/2014/main" id="{8EACF7B9-CC2D-1616-0353-62F09C9011B6}"/>
              </a:ext>
            </a:extLst>
          </p:cNvPr>
          <p:cNvSpPr>
            <a:spLocks noGrp="1"/>
          </p:cNvSpPr>
          <p:nvPr>
            <p:ph type="ftr" sz="quarter" idx="11"/>
          </p:nvPr>
        </p:nvSpPr>
        <p:spPr>
          <a:xfrm>
            <a:off x="1524000" y="6374729"/>
            <a:ext cx="6430945" cy="365125"/>
          </a:xfrm>
        </p:spPr>
        <p:txBody>
          <a:bodyPr anchor="ctr">
            <a:noAutofit/>
          </a:bodyPr>
          <a:lstStyle/>
          <a:p>
            <a:pPr>
              <a:spcAft>
                <a:spcPts val="450"/>
              </a:spcAft>
            </a:pPr>
            <a:r>
              <a:rPr lang="en-US" dirty="0">
                <a:solidFill>
                  <a:srgbClr val="002060"/>
                </a:solidFill>
              </a:rPr>
              <a:t>Maja Henriksen, Head of Feed, Food and Sustainability,  Baltic Control Certification A/S </a:t>
            </a:r>
            <a:endParaRPr lang="da-DK" dirty="0">
              <a:solidFill>
                <a:srgbClr val="002060"/>
              </a:solidFill>
            </a:endParaRPr>
          </a:p>
        </p:txBody>
      </p:sp>
    </p:spTree>
    <p:extLst>
      <p:ext uri="{BB962C8B-B14F-4D97-AF65-F5344CB8AC3E}">
        <p14:creationId xmlns:p14="http://schemas.microsoft.com/office/powerpoint/2010/main" val="296356561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2D1BA2D-96D3-4CA5-B1E4-2A58F30B0232}"/>
              </a:ext>
            </a:extLst>
          </p:cNvPr>
          <p:cNvSpPr>
            <a:spLocks noGrp="1"/>
          </p:cNvSpPr>
          <p:nvPr>
            <p:ph type="title"/>
          </p:nvPr>
        </p:nvSpPr>
        <p:spPr>
          <a:xfrm>
            <a:off x="372979" y="861463"/>
            <a:ext cx="8229600" cy="741642"/>
          </a:xfrm>
        </p:spPr>
        <p:txBody>
          <a:bodyPr>
            <a:noAutofit/>
          </a:bodyPr>
          <a:lstStyle/>
          <a:p>
            <a:pPr indent="-457200" algn="l"/>
            <a:r>
              <a:rPr lang="da-DK" sz="2400" dirty="0" err="1">
                <a:solidFill>
                  <a:srgbClr val="002060"/>
                </a:solidFill>
                <a:latin typeface="Eurostile Bold Extended #2"/>
              </a:rPr>
              <a:t>Required</a:t>
            </a:r>
            <a:r>
              <a:rPr lang="da-DK" sz="2400" dirty="0">
                <a:solidFill>
                  <a:srgbClr val="002060"/>
                </a:solidFill>
                <a:latin typeface="Eurostile Bold Extended #2"/>
              </a:rPr>
              <a:t> </a:t>
            </a:r>
            <a:r>
              <a:rPr lang="da-DK" sz="2400" dirty="0" err="1">
                <a:solidFill>
                  <a:srgbClr val="002060"/>
                </a:solidFill>
                <a:latin typeface="Eurostile Bold Extended #2"/>
              </a:rPr>
              <a:t>documentation</a:t>
            </a:r>
            <a:r>
              <a:rPr lang="da-DK" sz="2400" dirty="0">
                <a:solidFill>
                  <a:srgbClr val="002060"/>
                </a:solidFill>
                <a:latin typeface="Eurostile Bold Extended #2"/>
              </a:rPr>
              <a:t> – Sustainability </a:t>
            </a:r>
            <a:r>
              <a:rPr lang="da-DK" sz="2400" dirty="0" err="1">
                <a:solidFill>
                  <a:srgbClr val="002060"/>
                </a:solidFill>
                <a:latin typeface="Eurostile Bold Extended #2"/>
              </a:rPr>
              <a:t>Characteristics</a:t>
            </a:r>
            <a:endParaRPr lang="da-DK" sz="2400" dirty="0">
              <a:solidFill>
                <a:srgbClr val="002060"/>
              </a:solidFill>
              <a:latin typeface="Eurostile Bold Extended #2"/>
            </a:endParaRPr>
          </a:p>
        </p:txBody>
      </p:sp>
      <p:sp>
        <p:nvSpPr>
          <p:cNvPr id="5" name="TextBox 4">
            <a:extLst>
              <a:ext uri="{FF2B5EF4-FFF2-40B4-BE49-F238E27FC236}">
                <a16:creationId xmlns:a16="http://schemas.microsoft.com/office/drawing/2014/main" id="{EFB057A4-B897-4587-86EF-0E125941A62C}"/>
              </a:ext>
            </a:extLst>
          </p:cNvPr>
          <p:cNvSpPr txBox="1"/>
          <p:nvPr/>
        </p:nvSpPr>
        <p:spPr>
          <a:xfrm>
            <a:off x="544359" y="1859340"/>
            <a:ext cx="8058220" cy="2321085"/>
          </a:xfrm>
          <a:prstGeom prst="rect">
            <a:avLst/>
          </a:prstGeom>
          <a:noFill/>
        </p:spPr>
        <p:txBody>
          <a:bodyPr wrap="square" rtlCol="0">
            <a:spAutoFit/>
          </a:bodyPr>
          <a:lstStyle/>
          <a:p>
            <a:pPr marL="285750" indent="-285750">
              <a:lnSpc>
                <a:spcPct val="150000"/>
              </a:lnSpc>
              <a:buClr>
                <a:srgbClr val="FF0000"/>
              </a:buClr>
              <a:buFont typeface="Arial" panose="020B0604020202020204" pitchFamily="34" charset="0"/>
              <a:buChar char="•"/>
            </a:pPr>
            <a:r>
              <a:rPr lang="en-US" sz="1400" dirty="0"/>
              <a:t>Raw material category (bio, bio-circular, circular, renewable)
The scope of certification of raw materials (the relevant declaration(s) shall be used for agriculture and waste/residues, respectively) 
Chain of Custody option (mass balance/physical separation)
Country of origin (voluntary)
Raw material (voluntary)
GHG emissions (when choosing GHG add-on) </a:t>
            </a:r>
            <a:endParaRPr lang="da-DK" sz="1400" dirty="0"/>
          </a:p>
        </p:txBody>
      </p:sp>
      <p:sp>
        <p:nvSpPr>
          <p:cNvPr id="3" name="Pladsholder til dato 2">
            <a:extLst>
              <a:ext uri="{FF2B5EF4-FFF2-40B4-BE49-F238E27FC236}">
                <a16:creationId xmlns:a16="http://schemas.microsoft.com/office/drawing/2014/main" id="{C58F8B3E-595F-D57C-93EC-5E56C033BBD0}"/>
              </a:ext>
            </a:extLst>
          </p:cNvPr>
          <p:cNvSpPr>
            <a:spLocks noGrp="1"/>
          </p:cNvSpPr>
          <p:nvPr>
            <p:ph type="dt" sz="half" idx="10"/>
          </p:nvPr>
        </p:nvSpPr>
        <p:spPr/>
        <p:txBody>
          <a:bodyPr/>
          <a:lstStyle/>
          <a:p>
            <a:fld id="{BF4DFB27-7074-4BF1-A67C-289F4E2B0834}" type="datetime1">
              <a:rPr lang="en-US" smtClean="0"/>
              <a:t>4/12/2023</a:t>
            </a:fld>
            <a:endParaRPr lang="da-DK"/>
          </a:p>
        </p:txBody>
      </p:sp>
      <p:sp>
        <p:nvSpPr>
          <p:cNvPr id="7" name="Pladsholder til sidefod 6">
            <a:extLst>
              <a:ext uri="{FF2B5EF4-FFF2-40B4-BE49-F238E27FC236}">
                <a16:creationId xmlns:a16="http://schemas.microsoft.com/office/drawing/2014/main" id="{B1991898-5905-ED3D-A6FD-D18A2F16CBB3}"/>
              </a:ext>
            </a:extLst>
          </p:cNvPr>
          <p:cNvSpPr>
            <a:spLocks noGrp="1"/>
          </p:cNvSpPr>
          <p:nvPr>
            <p:ph type="ftr" sz="quarter" idx="11"/>
          </p:nvPr>
        </p:nvSpPr>
        <p:spPr/>
        <p:txBody>
          <a:bodyPr/>
          <a:lstStyle/>
          <a:p>
            <a:r>
              <a:rPr lang="en-US" dirty="0"/>
              <a:t>Maja Henriksen, Head of Feed, Food and Sustainability,  Baltic Control Certification A/S </a:t>
            </a:r>
            <a:endParaRPr lang="da-DK" dirty="0"/>
          </a:p>
        </p:txBody>
      </p:sp>
      <p:sp>
        <p:nvSpPr>
          <p:cNvPr id="8" name="Pladsholder til slidenummer 7">
            <a:extLst>
              <a:ext uri="{FF2B5EF4-FFF2-40B4-BE49-F238E27FC236}">
                <a16:creationId xmlns:a16="http://schemas.microsoft.com/office/drawing/2014/main" id="{8861E2E4-AE0D-102C-5C12-8A963042A487}"/>
              </a:ext>
            </a:extLst>
          </p:cNvPr>
          <p:cNvSpPr>
            <a:spLocks noGrp="1"/>
          </p:cNvSpPr>
          <p:nvPr>
            <p:ph type="sldNum" sz="quarter" idx="12"/>
          </p:nvPr>
        </p:nvSpPr>
        <p:spPr/>
        <p:txBody>
          <a:bodyPr/>
          <a:lstStyle/>
          <a:p>
            <a:fld id="{164FE4C3-52E3-424D-BF1E-3618CAAF3DCB}" type="slidenum">
              <a:rPr lang="da-DK" smtClean="0"/>
              <a:t>9</a:t>
            </a:fld>
            <a:endParaRPr lang="da-DK"/>
          </a:p>
        </p:txBody>
      </p:sp>
      <p:pic>
        <p:nvPicPr>
          <p:cNvPr id="13" name="Picture 12" descr="Diagram&#10;&#10;Description automatically generated">
            <a:extLst>
              <a:ext uri="{FF2B5EF4-FFF2-40B4-BE49-F238E27FC236}">
                <a16:creationId xmlns:a16="http://schemas.microsoft.com/office/drawing/2014/main" id="{5BE36CBC-C577-A4C2-2DA0-6C43D20F1668}"/>
              </a:ext>
            </a:extLst>
          </p:cNvPr>
          <p:cNvPicPr>
            <a:picLocks noChangeAspect="1"/>
          </p:cNvPicPr>
          <p:nvPr/>
        </p:nvPicPr>
        <p:blipFill>
          <a:blip r:embed="rId3"/>
          <a:stretch>
            <a:fillRect/>
          </a:stretch>
        </p:blipFill>
        <p:spPr>
          <a:xfrm>
            <a:off x="3068740" y="4180425"/>
            <a:ext cx="5391522" cy="2008341"/>
          </a:xfrm>
          <a:prstGeom prst="rect">
            <a:avLst/>
          </a:prstGeom>
          <a:noFill/>
        </p:spPr>
      </p:pic>
    </p:spTree>
    <p:extLst>
      <p:ext uri="{BB962C8B-B14F-4D97-AF65-F5344CB8AC3E}">
        <p14:creationId xmlns:p14="http://schemas.microsoft.com/office/powerpoint/2010/main" val="300620783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3.9600.0"/>
  <p:tag name="AS_RELEASE_DATE" val="2016.11.28"/>
  <p:tag name="AS_TITLE" val="Aspose.Slides for .NET 4.0"/>
  <p:tag name="AS_VERSION" val="16.11.0.0"/>
</p:tagLst>
</file>

<file path=ppt/theme/theme1.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1858</TotalTime>
  <Words>1645</Words>
  <Application>Microsoft Office PowerPoint</Application>
  <PresentationFormat>On-screen Show (4:3)</PresentationFormat>
  <Paragraphs>172</Paragraphs>
  <Slides>17</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Eurostile Bold Extended #2</vt:lpstr>
      <vt:lpstr>Eurostile Extended #2</vt:lpstr>
      <vt:lpstr>ArialMT</vt:lpstr>
      <vt:lpstr>MuseoSans-500</vt:lpstr>
      <vt:lpstr>Calibri</vt:lpstr>
      <vt:lpstr>Kontortema</vt:lpstr>
      <vt:lpstr>PowerPoint Presentation</vt:lpstr>
      <vt:lpstr>PowerPoint Presentation</vt:lpstr>
      <vt:lpstr>PowerPoint Presentation</vt:lpstr>
      <vt:lpstr>Baltic Control A/S</vt:lpstr>
      <vt:lpstr>Legal framework and sustainability claims</vt:lpstr>
      <vt:lpstr>Renewable Energy Directive and the Voluntary Schemes (VS)</vt:lpstr>
      <vt:lpstr>What do we do as a certification body?</vt:lpstr>
      <vt:lpstr>Elements of certification</vt:lpstr>
      <vt:lpstr>Required documentation – Sustainability Characteristics</vt:lpstr>
      <vt:lpstr>Required documentation –  Scope and raw material categorization</vt:lpstr>
      <vt:lpstr>How do we as certification body ensure the information is correct?</vt:lpstr>
      <vt:lpstr>Chain of Custody options applicable under certification</vt:lpstr>
      <vt:lpstr>Keeping track of sustainable input in mass balancing</vt:lpstr>
      <vt:lpstr>Mass balance options </vt:lpstr>
      <vt:lpstr>ISCC on-product logos – Mass Balanced Material </vt:lpstr>
      <vt:lpstr>Key points to take home</vt:lpstr>
      <vt:lpstr>PowerPoint Presentation</vt:lpstr>
    </vt:vector>
  </TitlesOfParts>
  <Company>Skabertrang | Silkeborg Bogtryk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Anita Steensen</dc:creator>
  <cp:lastModifiedBy>Maja Henriksen</cp:lastModifiedBy>
  <cp:revision>228</cp:revision>
  <dcterms:created xsi:type="dcterms:W3CDTF">2014-11-24T11:13:40Z</dcterms:created>
  <dcterms:modified xsi:type="dcterms:W3CDTF">2023-04-12T15:17:40Z</dcterms:modified>
</cp:coreProperties>
</file>